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6" r:id="rId3"/>
    <p:sldId id="280" r:id="rId4"/>
    <p:sldId id="257" r:id="rId5"/>
    <p:sldId id="275" r:id="rId6"/>
    <p:sldId id="258" r:id="rId7"/>
    <p:sldId id="259" r:id="rId8"/>
    <p:sldId id="260" r:id="rId9"/>
    <p:sldId id="263" r:id="rId10"/>
    <p:sldId id="262" r:id="rId11"/>
    <p:sldId id="264" r:id="rId12"/>
    <p:sldId id="265" r:id="rId13"/>
    <p:sldId id="266" r:id="rId14"/>
    <p:sldId id="276" r:id="rId15"/>
    <p:sldId id="267" r:id="rId16"/>
    <p:sldId id="268" r:id="rId17"/>
    <p:sldId id="288" r:id="rId18"/>
    <p:sldId id="290" r:id="rId19"/>
    <p:sldId id="291" r:id="rId20"/>
  </p:sldIdLst>
  <p:sldSz cx="12192000" cy="6858000"/>
  <p:notesSz cx="9866313" cy="6735763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63" autoAdjust="0"/>
    <p:restoredTop sz="94660"/>
  </p:normalViewPr>
  <p:slideViewPr>
    <p:cSldViewPr snapToGrid="0">
      <p:cViewPr varScale="1">
        <p:scale>
          <a:sx n="91" d="100"/>
          <a:sy n="91" d="100"/>
        </p:scale>
        <p:origin x="72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6667CE4-B40B-5FB5-F13D-E30CD5C3300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54BFA40C-0BD8-FB5D-5CBA-F977CC11FFB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004F5390-D192-C18B-81D0-621DC71C71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E8E724-794C-46FE-9DD8-D0A548D576B5}" type="datetimeFigureOut">
              <a:rPr kumimoji="1" lang="ja-JP" altLang="en-US" smtClean="0"/>
              <a:t>2022/12/11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6B0C3043-BC98-B716-9D61-D2D5797727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FBEA3C7F-3F48-9290-AD84-4C6BD3B5B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057EF4-09EB-4BB5-BCE2-E0AEDDB6C5A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230447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5E21584-C9D4-7484-0999-0B9B3E390A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3AC69971-28DD-7937-BD30-A396E183B10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AB174265-6061-C9C4-D088-118ABB303A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E8E724-794C-46FE-9DD8-D0A548D576B5}" type="datetimeFigureOut">
              <a:rPr kumimoji="1" lang="ja-JP" altLang="en-US" smtClean="0"/>
              <a:t>2022/12/11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A5F0DE61-535C-E631-C500-AAADB18D7E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E3364ABE-2551-1AFF-D90D-B4CBE71E4F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057EF4-09EB-4BB5-BCE2-E0AEDDB6C5A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752117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80EA883D-34BD-B804-484E-47926D94373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613C0E1F-D252-045A-FF8D-91926CB759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4A190FFC-DA84-B4A9-0F61-BDFFA38DB3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E8E724-794C-46FE-9DD8-D0A548D576B5}" type="datetimeFigureOut">
              <a:rPr kumimoji="1" lang="ja-JP" altLang="en-US" smtClean="0"/>
              <a:t>2022/12/11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C729153F-A747-75B9-35D9-411653E634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FAB6EAC5-2D6D-5870-9702-424C73C756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057EF4-09EB-4BB5-BCE2-E0AEDDB6C5A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617763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640AAD-80AF-40E7-BE3F-43D32FC68E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l">
              <a:defRPr sz="6000" b="1" i="0" cap="none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C80FBD9-0977-4B2B-9318-30774BB094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E66DA5-7751-4D3D-B753-58DF3B4187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12/11/2022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8C2A2A-62DB-40C0-8AE7-CB9B98649B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01EAA4-F44C-4C1F-B8E3-1A3005300F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1B787A8-0D67-4B7E-9B48-86BD906AB6B5}"/>
              </a:ext>
            </a:extLst>
          </p:cNvPr>
          <p:cNvCxnSpPr>
            <a:cxnSpLocks/>
          </p:cNvCxnSpPr>
          <p:nvPr/>
        </p:nvCxnSpPr>
        <p:spPr>
          <a:xfrm>
            <a:off x="715890" y="1114050"/>
            <a:ext cx="0" cy="5735637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582097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96CF8C-1EA0-4E47-AC60-CAC3B80A3C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8CABF8-19D8-4F3C-994F-4D35EC7A2C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97BB2D-4E2C-4490-A2A3-4B68BCC5D2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12/11/2022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40F15D-DD72-46D5-BF0F-F506471070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66FD4D-815A-431C-ADEF-DE6F236F61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C05CAAB-DBA2-4548-AD5F-01BB97FBB207}"/>
              </a:ext>
            </a:extLst>
          </p:cNvPr>
          <p:cNvCxnSpPr>
            <a:cxnSpLocks/>
          </p:cNvCxnSpPr>
          <p:nvPr/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688305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5FC2D1-D3FE-4B37-8740-57444421FD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 b="1" i="0" cap="all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5AF550-086C-426E-A374-85DB395701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A58988-AD39-4AE9-8E6A-0907F0BE26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12/11/2022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366319-82EE-408E-819F-8F8E6DBA7A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21C8A6-777F-496D-8620-AE52BFC33F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031F83B-57A8-4533-981C-D1FFAD2B6B6F}"/>
              </a:ext>
            </a:extLst>
          </p:cNvPr>
          <p:cNvCxnSpPr>
            <a:cxnSpLocks/>
          </p:cNvCxnSpPr>
          <p:nvPr/>
        </p:nvCxnSpPr>
        <p:spPr>
          <a:xfrm>
            <a:off x="715890" y="1701425"/>
            <a:ext cx="0" cy="5148262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2347343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257166-6921-4546-BA2C-99E464681F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5B9122-6371-4049-B57A-33DED7DA2F7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A14555D-0753-4312-A26B-2338813F9B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3D8FDCB-69DA-4A8F-8B91-5CFF77897C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12/11/2022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1AC8C07-E0D3-4464-AE3C-25730D75C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2596A6-734E-4AE0-BFB8-3089137BF8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FB7E8F4-3FB3-45AB-A381-9093CA95AAEE}"/>
              </a:ext>
            </a:extLst>
          </p:cNvPr>
          <p:cNvCxnSpPr>
            <a:cxnSpLocks/>
          </p:cNvCxnSpPr>
          <p:nvPr/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6137560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F057AE-3B3B-4261-B912-BF9EB9A58C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A2D237-A706-4712-90CA-B04517CBBE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E39CA1-2B6D-427E-9688-9093D5865C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3D53357-616B-47F4-944B-F979FE96635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D7EA593-3036-4FB5-94B4-D9431DF0487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86B3EF2-2C04-480F-A570-14E520DD00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12/11/2022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CF5783E-3073-4F4D-8B9C-C5B18DDA5A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1A75FE3-6719-4790-AA00-251BC2A6E5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60F34ED-DA60-4CC2-B735-B0EC5D9FEA35}"/>
              </a:ext>
            </a:extLst>
          </p:cNvPr>
          <p:cNvCxnSpPr>
            <a:cxnSpLocks/>
          </p:cNvCxnSpPr>
          <p:nvPr/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7405097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69F227-D21C-48B3-828A-6BFA9585E8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DF1DFFF-E5C5-43DF-B71C-7270DB9737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12/11/2022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EBC03C0-6EB7-4633-967C-12C35768BB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0FF4306-91CD-4B7B-8A53-34BE8F9975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7596AF9-469C-436D-B7D2-77952EF1825E}"/>
              </a:ext>
            </a:extLst>
          </p:cNvPr>
          <p:cNvCxnSpPr>
            <a:cxnSpLocks/>
          </p:cNvCxnSpPr>
          <p:nvPr/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3193459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DFF36D6-399B-43E3-84DD-9FC5119ECC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12/11/2022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0234AB7-3B85-4028-A500-5A1BDBF45C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1F40F0-9909-442F-BBA4-409D061ED0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53C1207-D1C8-49E3-8837-E2B89D366FAE}"/>
              </a:ext>
            </a:extLst>
          </p:cNvPr>
          <p:cNvCxnSpPr>
            <a:cxnSpLocks/>
          </p:cNvCxnSpPr>
          <p:nvPr/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0729246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40F214-646F-4D81-AD12-65628EC987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F71768-C3FA-49EF-99EF-06E6C3B284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DA6F24-ED6C-4D12-A9D6-EE37FBD686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8E6AACE-FAFB-4934-8E3C-AB5B21635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12/11/2022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1533EA-D0F8-4C79-8721-F190DE2D2D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059BAC9-F101-4394-BBA4-3D21A34971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F3A79C9-7EDC-44F6-AC48-5DD98A7695AD}"/>
              </a:ext>
            </a:extLst>
          </p:cNvPr>
          <p:cNvCxnSpPr>
            <a:cxnSpLocks/>
          </p:cNvCxnSpPr>
          <p:nvPr/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750888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3573BEA-2A58-FECA-CD67-7D5C989A07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648902AA-23F0-1676-6D5B-7A4E49050D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5435F4A1-5670-16A4-5E68-069056F6D0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E8E724-794C-46FE-9DD8-D0A548D576B5}" type="datetimeFigureOut">
              <a:rPr kumimoji="1" lang="ja-JP" altLang="en-US" smtClean="0"/>
              <a:t>2022/12/11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DED4973C-14F0-EDC7-FA0D-3C4C270AED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DC017620-7AAE-8F65-6B24-A6331AC5F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057EF4-09EB-4BB5-BCE2-E0AEDDB6C5A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0852095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4CB71F-B6C2-4866-BC97-304F78816E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55ED73B-8413-478D-80D7-B78B69763B6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1BDF226-1B94-4D2D-98B3-7B932FB17D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0C4E9A-CA29-4CCD-ACFA-B29F80FBA1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12/11/2022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1A5B7BE-3F1B-4FF3-B1D7-6E39B99D07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42F18F1-E27E-470E-AE13-4755DEE63A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0F08750-B7F2-4119-B151-68DE77481335}"/>
              </a:ext>
            </a:extLst>
          </p:cNvPr>
          <p:cNvCxnSpPr>
            <a:cxnSpLocks/>
          </p:cNvCxnSpPr>
          <p:nvPr/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0350871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6AD429-654B-4F0E-94E9-6FEF8EC67E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68D60B2-06F5-4567-BE1F-BBA5270537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16F6F2-8269-4B80-8EE3-81FEE0F9DF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12/11/2022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BC86E4-3EDE-4EB4-B1A3-A1198AADD1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1752B0-ACEC-49EF-8131-FCF35BC5CD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A0462E3-375D-4E76-8886-69E06985D069}"/>
              </a:ext>
            </a:extLst>
          </p:cNvPr>
          <p:cNvCxnSpPr>
            <a:cxnSpLocks/>
          </p:cNvCxnSpPr>
          <p:nvPr/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0224819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423B094-F480-477B-901C-7181F88C076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D052089-A920-4E52-98DC-8A5DC7B0ACC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A074FE-F1B4-421F-A66E-FA351C8F9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12/11/2022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D764BA-3AB2-45FD-ABCB-975B3FDDF2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FB3FEF-8252-49FD-82F2-3E5FABC65F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AEB5C65-83BB-4EBD-AD22-EDA8489D0F5D}"/>
              </a:ext>
            </a:extLst>
          </p:cNvPr>
          <p:cNvCxnSpPr>
            <a:cxnSpLocks/>
          </p:cNvCxnSpPr>
          <p:nvPr/>
        </p:nvCxnSpPr>
        <p:spPr>
          <a:xfrm flipV="1">
            <a:off x="8313" y="261865"/>
            <a:ext cx="11353802" cy="1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306943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F8485DE-6BC0-D236-1D55-9EEAB37615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2F9E0554-DF9B-8754-ECDD-1D5B3F5880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03C26F78-8336-3F09-2D5B-730C1563C9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E8E724-794C-46FE-9DD8-D0A548D576B5}" type="datetimeFigureOut">
              <a:rPr kumimoji="1" lang="ja-JP" altLang="en-US" smtClean="0"/>
              <a:t>2022/12/11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536DCFB6-9F9B-1419-FE51-30C4820FEF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D9144C32-76C6-3BC0-47AB-83A5CE34DD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057EF4-09EB-4BB5-BCE2-E0AEDDB6C5A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322167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62657DE-26F4-578A-A65E-8AA9696AAA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ECA09F88-3513-BD3C-7B24-962DDC159B7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F5E7A882-920D-FFE1-DACD-1E239A70C5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0536938E-606E-CE0D-9E27-2CEFFE3802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E8E724-794C-46FE-9DD8-D0A548D576B5}" type="datetimeFigureOut">
              <a:rPr kumimoji="1" lang="ja-JP" altLang="en-US" smtClean="0"/>
              <a:t>2022/12/11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06E16C06-0E72-B2E1-33D2-037B9DD846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FE52D1B6-F3A0-5A06-BBD9-245DE176E1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057EF4-09EB-4BB5-BCE2-E0AEDDB6C5A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701718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134B0FF-B997-8E23-7107-6EFB28F408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EA6F4117-693B-1FEE-2BB4-16A70C159F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6EE75034-95A6-CD5C-E88C-CBA88FCC31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2DEFC7BA-D369-A1E7-FF80-B368A340A2D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27B15E1E-445E-9D51-230B-A750CD57537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65E13047-6705-966E-9697-D6F1D8D7B3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E8E724-794C-46FE-9DD8-D0A548D576B5}" type="datetimeFigureOut">
              <a:rPr kumimoji="1" lang="ja-JP" altLang="en-US" smtClean="0"/>
              <a:t>2022/12/11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B9714B6F-2550-56C3-4218-693DE8EA86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9E9C12B9-4AB7-DB17-BCE6-4ECB7BC224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057EF4-09EB-4BB5-BCE2-E0AEDDB6C5A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856950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B2C1352-8F24-F56C-6A03-ECCBC61757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4D17A11A-62A2-357A-C9B8-A118CC6DA4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E8E724-794C-46FE-9DD8-D0A548D576B5}" type="datetimeFigureOut">
              <a:rPr kumimoji="1" lang="ja-JP" altLang="en-US" smtClean="0"/>
              <a:t>2022/12/11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E289D20B-AF7D-7BFE-2316-2228B4EE40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DC348D6C-E1A0-A6F7-8E92-0A12BA5378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057EF4-09EB-4BB5-BCE2-E0AEDDB6C5A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282340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439DBDF4-C129-422F-84C5-AE51DA5EBC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E8E724-794C-46FE-9DD8-D0A548D576B5}" type="datetimeFigureOut">
              <a:rPr kumimoji="1" lang="ja-JP" altLang="en-US" smtClean="0"/>
              <a:t>2022/12/11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F09A5927-5330-D9F1-5A75-86B4E84BF0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41BFFB9E-E820-1BA6-2878-903F715770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057EF4-09EB-4BB5-BCE2-E0AEDDB6C5A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05670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271E80A-D675-2B56-58A9-7203EC7D82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2935CD62-EF2A-11B0-06C0-821BE03784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E833B696-10BB-C2F0-A6EC-A41AFBB766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BCE3E055-AE71-AEA7-2CA8-96A18B1FE0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E8E724-794C-46FE-9DD8-D0A548D576B5}" type="datetimeFigureOut">
              <a:rPr kumimoji="1" lang="ja-JP" altLang="en-US" smtClean="0"/>
              <a:t>2022/12/11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09A10412-78DA-F135-A807-1BE05796B3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72D9EC9E-1DC6-D123-B305-378837FB78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057EF4-09EB-4BB5-BCE2-E0AEDDB6C5A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066147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9387C24-D443-2BB6-8D09-9BAB680D3E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92E56574-EA89-7744-5C9E-3A113D186AD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41CCCB95-7678-506D-DE7F-1AD28472035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D64FECEC-B779-33B3-C909-B6FE14CEEB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E8E724-794C-46FE-9DD8-D0A548D576B5}" type="datetimeFigureOut">
              <a:rPr kumimoji="1" lang="ja-JP" altLang="en-US" smtClean="0"/>
              <a:t>2022/12/11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4EB879D4-7E24-14BB-CBE1-656580AAE1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C9DE3D9E-9C07-D56C-0E4D-43521508A1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057EF4-09EB-4BB5-BCE2-E0AEDDB6C5A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149786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B6044480-2AE4-09C9-7901-52768FA1E9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29891560-1C5B-B43A-35FF-9427160F63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B7965E85-E843-E09A-4EA5-4EE2D6828EE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E8E724-794C-46FE-9DD8-D0A548D576B5}" type="datetimeFigureOut">
              <a:rPr kumimoji="1" lang="ja-JP" altLang="en-US" smtClean="0"/>
              <a:t>2022/12/11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E35430B4-D120-D9F5-5EF9-6561D0D0BD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CFE66CD7-692B-6F0F-23E4-1841A3BC49C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057EF4-09EB-4BB5-BCE2-E0AEDDB6C5A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358133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FDA4224-F4E4-47A4-ACF7-2317493908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lIns="109728" tIns="109728" rIns="109728" bIns="91440" anchor="ctr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679907-DC49-4B86-A34C-C97DBC26A9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lIns="109728" tIns="109728" rIns="109728" bIns="9144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DBC8A0-34FC-4B6E-B42B-A721267D890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lIns="109728" tIns="109728" rIns="109728" bIns="91440" anchor="ctr"/>
          <a:lstStyle>
            <a:lvl1pPr algn="l">
              <a:defRPr sz="1200" b="0" i="0" cap="all" spc="1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4B53A7-3209-46A6-9454-F38EAC8F11E7}" type="datetimeFigureOut">
              <a:rPr lang="en-US" smtClean="0"/>
              <a:pPr/>
              <a:t>12/11/2022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9AC0B6-4CC4-4E41-8A4D-F62E17F285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lIns="109728" tIns="109728" rIns="109728" bIns="91440" anchor="ctr"/>
          <a:lstStyle>
            <a:lvl1pPr algn="ctr">
              <a:defRPr sz="1200" b="0" i="0" cap="none" spc="1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C0E9BD-90BD-46AE-8A0D-06796ADB76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lIns="109728" tIns="109728" rIns="109728" bIns="91440" anchor="ctr"/>
          <a:lstStyle>
            <a:lvl1pPr algn="r">
              <a:defRPr sz="1200" b="1" i="0" cap="all" spc="1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CE633F-9882-4A5C-83A2-1109D0C732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02343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110000"/>
        </a:lnSpc>
        <a:spcBef>
          <a:spcPct val="0"/>
        </a:spcBef>
        <a:buNone/>
        <a:defRPr sz="4000" b="1" kern="1200" spc="16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Char char="•"/>
        <a:defRPr sz="2400" kern="1200" spc="15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000" kern="1200" spc="15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800" kern="1200" spc="15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600" kern="1200" spc="15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600" kern="1200" spc="15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m4a"/><Relationship Id="rId7" Type="http://schemas.openxmlformats.org/officeDocument/2006/relationships/image" Target="../media/image2.png"/><Relationship Id="rId2" Type="http://schemas.microsoft.com/office/2007/relationships/media" Target="../media/media10.m4a"/><Relationship Id="rId1" Type="http://schemas.openxmlformats.org/officeDocument/2006/relationships/tags" Target="../tags/tag9.xml"/><Relationship Id="rId6" Type="http://schemas.openxmlformats.org/officeDocument/2006/relationships/image" Target="../media/image17.jpg"/><Relationship Id="rId5" Type="http://schemas.openxmlformats.org/officeDocument/2006/relationships/image" Target="../media/image6.jpg"/><Relationship Id="rId4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m4a"/><Relationship Id="rId2" Type="http://schemas.microsoft.com/office/2007/relationships/media" Target="../media/media11.m4a"/><Relationship Id="rId1" Type="http://schemas.openxmlformats.org/officeDocument/2006/relationships/tags" Target="../tags/tag10.xml"/><Relationship Id="rId6" Type="http://schemas.openxmlformats.org/officeDocument/2006/relationships/image" Target="../media/image2.png"/><Relationship Id="rId5" Type="http://schemas.openxmlformats.org/officeDocument/2006/relationships/image" Target="../media/image18.jpg"/><Relationship Id="rId4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2.m4a"/><Relationship Id="rId7" Type="http://schemas.openxmlformats.org/officeDocument/2006/relationships/image" Target="../media/image2.png"/><Relationship Id="rId2" Type="http://schemas.microsoft.com/office/2007/relationships/media" Target="../media/media12.m4a"/><Relationship Id="rId1" Type="http://schemas.openxmlformats.org/officeDocument/2006/relationships/tags" Target="../tags/tag11.xml"/><Relationship Id="rId6" Type="http://schemas.openxmlformats.org/officeDocument/2006/relationships/image" Target="../media/image20.jpg"/><Relationship Id="rId5" Type="http://schemas.openxmlformats.org/officeDocument/2006/relationships/image" Target="../media/image19.jpg"/><Relationship Id="rId4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13.m4a"/><Relationship Id="rId7" Type="http://schemas.openxmlformats.org/officeDocument/2006/relationships/image" Target="../media/image2.png"/><Relationship Id="rId2" Type="http://schemas.microsoft.com/office/2007/relationships/media" Target="../media/media13.m4a"/><Relationship Id="rId1" Type="http://schemas.openxmlformats.org/officeDocument/2006/relationships/tags" Target="../tags/tag12.xml"/><Relationship Id="rId6" Type="http://schemas.openxmlformats.org/officeDocument/2006/relationships/image" Target="../media/image6.jpg"/><Relationship Id="rId5" Type="http://schemas.openxmlformats.org/officeDocument/2006/relationships/image" Target="../media/image21.jpg"/><Relationship Id="rId4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media14.m4a"/><Relationship Id="rId2" Type="http://schemas.microsoft.com/office/2007/relationships/media" Target="../media/media14.m4a"/><Relationship Id="rId1" Type="http://schemas.openxmlformats.org/officeDocument/2006/relationships/tags" Target="../tags/tag13.xml"/><Relationship Id="rId6" Type="http://schemas.openxmlformats.org/officeDocument/2006/relationships/image" Target="../media/image2.png"/><Relationship Id="rId5" Type="http://schemas.openxmlformats.org/officeDocument/2006/relationships/image" Target="../media/image22.png"/><Relationship Id="rId4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media15.m4a"/><Relationship Id="rId7" Type="http://schemas.openxmlformats.org/officeDocument/2006/relationships/image" Target="../media/image2.png"/><Relationship Id="rId2" Type="http://schemas.microsoft.com/office/2007/relationships/media" Target="../media/media15.m4a"/><Relationship Id="rId1" Type="http://schemas.openxmlformats.org/officeDocument/2006/relationships/tags" Target="../tags/tag14.xml"/><Relationship Id="rId6" Type="http://schemas.openxmlformats.org/officeDocument/2006/relationships/image" Target="../media/image24.jpg"/><Relationship Id="rId5" Type="http://schemas.openxmlformats.org/officeDocument/2006/relationships/image" Target="../media/image23.png"/><Relationship Id="rId4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media16.m4a"/><Relationship Id="rId2" Type="http://schemas.microsoft.com/office/2007/relationships/media" Target="../media/media16.m4a"/><Relationship Id="rId1" Type="http://schemas.openxmlformats.org/officeDocument/2006/relationships/tags" Target="../tags/tag15.xml"/><Relationship Id="rId6" Type="http://schemas.openxmlformats.org/officeDocument/2006/relationships/image" Target="../media/image2.png"/><Relationship Id="rId5" Type="http://schemas.openxmlformats.org/officeDocument/2006/relationships/image" Target="../media/image6.jpg"/><Relationship Id="rId4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media17.m4a"/><Relationship Id="rId2" Type="http://schemas.microsoft.com/office/2007/relationships/media" Target="../media/media17.m4a"/><Relationship Id="rId1" Type="http://schemas.openxmlformats.org/officeDocument/2006/relationships/tags" Target="../tags/tag16.xml"/><Relationship Id="rId6" Type="http://schemas.openxmlformats.org/officeDocument/2006/relationships/image" Target="../media/image2.png"/><Relationship Id="rId5" Type="http://schemas.openxmlformats.org/officeDocument/2006/relationships/image" Target="../media/image25.jpg"/><Relationship Id="rId4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media18.m4a"/><Relationship Id="rId2" Type="http://schemas.microsoft.com/office/2007/relationships/media" Target="../media/media18.m4a"/><Relationship Id="rId1" Type="http://schemas.openxmlformats.org/officeDocument/2006/relationships/tags" Target="../tags/tag17.xml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7" Type="http://schemas.openxmlformats.org/officeDocument/2006/relationships/image" Target="../media/image2.png"/><Relationship Id="rId2" Type="http://schemas.microsoft.com/office/2007/relationships/media" Target="../media/media2.m4a"/><Relationship Id="rId1" Type="http://schemas.openxmlformats.org/officeDocument/2006/relationships/tags" Target="../tags/tag1.xml"/><Relationship Id="rId6" Type="http://schemas.openxmlformats.org/officeDocument/2006/relationships/image" Target="../media/image4.jpg"/><Relationship Id="rId5" Type="http://schemas.openxmlformats.org/officeDocument/2006/relationships/image" Target="../media/image3.jpg"/><Relationship Id="rId4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7" Type="http://schemas.openxmlformats.org/officeDocument/2006/relationships/image" Target="../media/image2.png"/><Relationship Id="rId2" Type="http://schemas.microsoft.com/office/2007/relationships/media" Target="../media/media3.m4a"/><Relationship Id="rId1" Type="http://schemas.openxmlformats.org/officeDocument/2006/relationships/tags" Target="../tags/tag2.xml"/><Relationship Id="rId6" Type="http://schemas.openxmlformats.org/officeDocument/2006/relationships/image" Target="../media/image6.jpg"/><Relationship Id="rId5" Type="http://schemas.openxmlformats.org/officeDocument/2006/relationships/image" Target="../media/image5.jpg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2" Type="http://schemas.microsoft.com/office/2007/relationships/media" Target="../media/media4.m4a"/><Relationship Id="rId1" Type="http://schemas.openxmlformats.org/officeDocument/2006/relationships/tags" Target="../tags/tag3.xml"/><Relationship Id="rId6" Type="http://schemas.openxmlformats.org/officeDocument/2006/relationships/image" Target="../media/image2.png"/><Relationship Id="rId5" Type="http://schemas.openxmlformats.org/officeDocument/2006/relationships/image" Target="../media/image7.jpg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2" Type="http://schemas.microsoft.com/office/2007/relationships/media" Target="../media/media5.m4a"/><Relationship Id="rId1" Type="http://schemas.openxmlformats.org/officeDocument/2006/relationships/tags" Target="../tags/tag4.xml"/><Relationship Id="rId6" Type="http://schemas.openxmlformats.org/officeDocument/2006/relationships/image" Target="../media/image2.png"/><Relationship Id="rId5" Type="http://schemas.openxmlformats.org/officeDocument/2006/relationships/image" Target="../media/image8.jpg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2" Type="http://schemas.microsoft.com/office/2007/relationships/media" Target="../media/media6.m4a"/><Relationship Id="rId1" Type="http://schemas.openxmlformats.org/officeDocument/2006/relationships/tags" Target="../tags/tag5.xml"/><Relationship Id="rId6" Type="http://schemas.openxmlformats.org/officeDocument/2006/relationships/image" Target="../media/image2.png"/><Relationship Id="rId5" Type="http://schemas.openxmlformats.org/officeDocument/2006/relationships/image" Target="../media/image9.jpg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7" Type="http://schemas.openxmlformats.org/officeDocument/2006/relationships/image" Target="../media/image2.png"/><Relationship Id="rId2" Type="http://schemas.microsoft.com/office/2007/relationships/media" Target="../media/media7.m4a"/><Relationship Id="rId1" Type="http://schemas.openxmlformats.org/officeDocument/2006/relationships/tags" Target="../tags/tag6.xml"/><Relationship Id="rId6" Type="http://schemas.openxmlformats.org/officeDocument/2006/relationships/image" Target="../media/image11.jpg"/><Relationship Id="rId5" Type="http://schemas.openxmlformats.org/officeDocument/2006/relationships/image" Target="../media/image10.png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2" Type="http://schemas.microsoft.com/office/2007/relationships/media" Target="../media/media8.m4a"/><Relationship Id="rId1" Type="http://schemas.openxmlformats.org/officeDocument/2006/relationships/tags" Target="../tags/tag7.xml"/><Relationship Id="rId6" Type="http://schemas.openxmlformats.org/officeDocument/2006/relationships/image" Target="../media/image2.png"/><Relationship Id="rId5" Type="http://schemas.openxmlformats.org/officeDocument/2006/relationships/image" Target="../media/image6.jpg"/><Relationship Id="rId4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g"/><Relationship Id="rId3" Type="http://schemas.openxmlformats.org/officeDocument/2006/relationships/audio" Target="../media/media9.m4a"/><Relationship Id="rId7" Type="http://schemas.openxmlformats.org/officeDocument/2006/relationships/image" Target="../media/image14.jpg"/><Relationship Id="rId2" Type="http://schemas.microsoft.com/office/2007/relationships/media" Target="../media/media9.m4a"/><Relationship Id="rId1" Type="http://schemas.openxmlformats.org/officeDocument/2006/relationships/tags" Target="../tags/tag8.xml"/><Relationship Id="rId6" Type="http://schemas.openxmlformats.org/officeDocument/2006/relationships/image" Target="../media/image13.jpg"/><Relationship Id="rId5" Type="http://schemas.openxmlformats.org/officeDocument/2006/relationships/image" Target="../media/image12.jpg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26">
            <a:extLst>
              <a:ext uri="{FF2B5EF4-FFF2-40B4-BE49-F238E27FC236}">
                <a16:creationId xmlns:a16="http://schemas.microsoft.com/office/drawing/2014/main" id="{158B3569-73B2-4D05-8E95-886A6EE17F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100000">
                <a:schemeClr val="accent4"/>
              </a:gs>
              <a:gs pos="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7B6F8767-F518-7F21-14C9-4614D99C067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1364" y="1377146"/>
            <a:ext cx="5199529" cy="3626217"/>
          </a:xfrm>
        </p:spPr>
        <p:txBody>
          <a:bodyPr anchor="b">
            <a:normAutofit/>
          </a:bodyPr>
          <a:lstStyle/>
          <a:p>
            <a:pPr>
              <a:lnSpc>
                <a:spcPct val="100000"/>
              </a:lnSpc>
            </a:pPr>
            <a:r>
              <a:rPr kumimoji="1" lang="ja-JP" altLang="en-US" sz="4500" dirty="0">
                <a:solidFill>
                  <a:schemeClr val="accent1">
                    <a:lumMod val="50000"/>
                  </a:schemeClr>
                </a:solidFill>
              </a:rPr>
              <a:t>元なる思召を</a:t>
            </a:r>
            <a:br>
              <a:rPr kumimoji="1" lang="en-US" altLang="ja-JP" sz="4500" dirty="0">
                <a:solidFill>
                  <a:schemeClr val="accent1">
                    <a:lumMod val="50000"/>
                  </a:schemeClr>
                </a:solidFill>
              </a:rPr>
            </a:br>
            <a:r>
              <a:rPr kumimoji="1" lang="ja-JP" altLang="en-US" sz="4500" dirty="0">
                <a:solidFill>
                  <a:schemeClr val="accent1">
                    <a:lumMod val="50000"/>
                  </a:schemeClr>
                </a:solidFill>
              </a:rPr>
              <a:t>伝え広めるために</a:t>
            </a:r>
            <a:br>
              <a:rPr kumimoji="1" lang="en-US" altLang="ja-JP" sz="4500" dirty="0">
                <a:solidFill>
                  <a:schemeClr val="accent1">
                    <a:lumMod val="50000"/>
                  </a:schemeClr>
                </a:solidFill>
              </a:rPr>
            </a:br>
            <a:endParaRPr kumimoji="1" lang="ja-JP" altLang="en-US" sz="45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F3012BF9-C6E2-FFAC-EDE7-71A788EC6ED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9343" y="5556216"/>
            <a:ext cx="4869617" cy="990197"/>
          </a:xfrm>
        </p:spPr>
        <p:txBody>
          <a:bodyPr>
            <a:normAutofit/>
          </a:bodyPr>
          <a:lstStyle/>
          <a:p>
            <a:pPr algn="r"/>
            <a:r>
              <a:rPr kumimoji="1" lang="ja-JP" altLang="en-US" dirty="0">
                <a:solidFill>
                  <a:schemeClr val="accent1">
                    <a:lumMod val="50000"/>
                  </a:schemeClr>
                </a:solidFill>
              </a:rPr>
              <a:t>私ならこんなふうに伝えるな</a:t>
            </a:r>
          </a:p>
        </p:txBody>
      </p:sp>
      <p:pic>
        <p:nvPicPr>
          <p:cNvPr id="4" name="Picture 3" descr="カラフルな波状のコンセプト">
            <a:extLst>
              <a:ext uri="{FF2B5EF4-FFF2-40B4-BE49-F238E27FC236}">
                <a16:creationId xmlns:a16="http://schemas.microsoft.com/office/drawing/2014/main" id="{255500ED-EBE7-3052-F11A-5135EB109D9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  <a:alphaModFix amt="51000"/>
          </a:blip>
          <a:srcRect l="15834" r="18613" b="-1"/>
          <a:stretch/>
        </p:blipFill>
        <p:spPr>
          <a:xfrm>
            <a:off x="5457027" y="-139593"/>
            <a:ext cx="6734973" cy="6857990"/>
          </a:xfrm>
          <a:prstGeom prst="rect">
            <a:avLst/>
          </a:prstGeom>
        </p:spPr>
      </p:pic>
      <p:sp>
        <p:nvSpPr>
          <p:cNvPr id="34" name="Graphic 17">
            <a:extLst>
              <a:ext uri="{FF2B5EF4-FFF2-40B4-BE49-F238E27FC236}">
                <a16:creationId xmlns:a16="http://schemas.microsoft.com/office/drawing/2014/main" id="{B71758F4-3F46-45DA-8AC5-4E508DA080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57736" y="815001"/>
            <a:ext cx="139039" cy="139039"/>
          </a:xfrm>
          <a:custGeom>
            <a:avLst/>
            <a:gdLst>
              <a:gd name="connsiteX0" fmla="*/ 129602 w 139039"/>
              <a:gd name="connsiteY0" fmla="*/ 60082 h 139039"/>
              <a:gd name="connsiteX1" fmla="*/ 78957 w 139039"/>
              <a:gd name="connsiteY1" fmla="*/ 60082 h 139039"/>
              <a:gd name="connsiteX2" fmla="*/ 78957 w 139039"/>
              <a:gd name="connsiteY2" fmla="*/ 9437 h 139039"/>
              <a:gd name="connsiteX3" fmla="*/ 69520 w 139039"/>
              <a:gd name="connsiteY3" fmla="*/ 0 h 139039"/>
              <a:gd name="connsiteX4" fmla="*/ 60082 w 139039"/>
              <a:gd name="connsiteY4" fmla="*/ 9437 h 139039"/>
              <a:gd name="connsiteX5" fmla="*/ 60082 w 139039"/>
              <a:gd name="connsiteY5" fmla="*/ 60082 h 139039"/>
              <a:gd name="connsiteX6" fmla="*/ 9437 w 139039"/>
              <a:gd name="connsiteY6" fmla="*/ 60082 h 139039"/>
              <a:gd name="connsiteX7" fmla="*/ 0 w 139039"/>
              <a:gd name="connsiteY7" fmla="*/ 69520 h 139039"/>
              <a:gd name="connsiteX8" fmla="*/ 9437 w 139039"/>
              <a:gd name="connsiteY8" fmla="*/ 78957 h 139039"/>
              <a:gd name="connsiteX9" fmla="*/ 60082 w 139039"/>
              <a:gd name="connsiteY9" fmla="*/ 78957 h 139039"/>
              <a:gd name="connsiteX10" fmla="*/ 60082 w 139039"/>
              <a:gd name="connsiteY10" fmla="*/ 129602 h 139039"/>
              <a:gd name="connsiteX11" fmla="*/ 69520 w 139039"/>
              <a:gd name="connsiteY11" fmla="*/ 139039 h 139039"/>
              <a:gd name="connsiteX12" fmla="*/ 78957 w 139039"/>
              <a:gd name="connsiteY12" fmla="*/ 129602 h 139039"/>
              <a:gd name="connsiteX13" fmla="*/ 78957 w 139039"/>
              <a:gd name="connsiteY13" fmla="*/ 78957 h 139039"/>
              <a:gd name="connsiteX14" fmla="*/ 129602 w 139039"/>
              <a:gd name="connsiteY14" fmla="*/ 78957 h 139039"/>
              <a:gd name="connsiteX15" fmla="*/ 139039 w 139039"/>
              <a:gd name="connsiteY15" fmla="*/ 69520 h 139039"/>
              <a:gd name="connsiteX16" fmla="*/ 129602 w 139039"/>
              <a:gd name="connsiteY16" fmla="*/ 60082 h 139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9" h="139039">
                <a:moveTo>
                  <a:pt x="129602" y="60082"/>
                </a:moveTo>
                <a:lnTo>
                  <a:pt x="78957" y="60082"/>
                </a:lnTo>
                <a:lnTo>
                  <a:pt x="78957" y="9437"/>
                </a:lnTo>
                <a:cubicBezTo>
                  <a:pt x="78957" y="4225"/>
                  <a:pt x="74731" y="0"/>
                  <a:pt x="69520" y="0"/>
                </a:cubicBezTo>
                <a:cubicBezTo>
                  <a:pt x="64308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8" y="139039"/>
                  <a:pt x="69520" y="139039"/>
                </a:cubicBezTo>
                <a:cubicBezTo>
                  <a:pt x="74731" y="139039"/>
                  <a:pt x="78957" y="134814"/>
                  <a:pt x="78957" y="129602"/>
                </a:cubicBezTo>
                <a:lnTo>
                  <a:pt x="78957" y="78957"/>
                </a:lnTo>
                <a:lnTo>
                  <a:pt x="129602" y="78957"/>
                </a:lnTo>
                <a:cubicBezTo>
                  <a:pt x="134814" y="78957"/>
                  <a:pt x="139039" y="74731"/>
                  <a:pt x="139039" y="69520"/>
                </a:cubicBezTo>
                <a:cubicBezTo>
                  <a:pt x="139039" y="64308"/>
                  <a:pt x="134814" y="60082"/>
                  <a:pt x="129602" y="60082"/>
                </a:cubicBezTo>
                <a:close/>
              </a:path>
            </a:pathLst>
          </a:custGeom>
          <a:solidFill>
            <a:schemeClr val="bg1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31" name="Graphic 15">
            <a:extLst>
              <a:ext uri="{FF2B5EF4-FFF2-40B4-BE49-F238E27FC236}">
                <a16:creationId xmlns:a16="http://schemas.microsoft.com/office/drawing/2014/main" id="{8550FED7-7C32-42BB-98DB-30272A6331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316516" y="1044297"/>
            <a:ext cx="91138" cy="91138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bg1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56020367-4FD5-4596-8E10-C5F095CD8D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8200" y="6274341"/>
            <a:ext cx="11353800" cy="0"/>
          </a:xfrm>
          <a:prstGeom prst="line">
            <a:avLst/>
          </a:prstGeom>
          <a:ln w="25400" cap="sq">
            <a:solidFill>
              <a:schemeClr val="bg1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オーディオ 19">
            <a:hlinkClick r:id="" action="ppaction://media"/>
            <a:extLst>
              <a:ext uri="{FF2B5EF4-FFF2-40B4-BE49-F238E27FC236}">
                <a16:creationId xmlns:a16="http://schemas.microsoft.com/office/drawing/2014/main" id="{11324FF7-B1D0-648E-B153-C0F1BEB2922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85951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364"/>
    </mc:Choice>
    <mc:Fallback>
      <p:transition spd="slow" advTm="63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FEA1138-378C-E209-C7F6-CA246BA455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575" y="142235"/>
            <a:ext cx="11806627" cy="2195187"/>
          </a:xfrm>
        </p:spPr>
        <p:txBody>
          <a:bodyPr>
            <a:normAutofit/>
          </a:bodyPr>
          <a:lstStyle/>
          <a:p>
            <a:pPr>
              <a:lnSpc>
                <a:spcPts val="5000"/>
              </a:lnSpc>
            </a:pPr>
            <a:r>
              <a:rPr kumimoji="1" lang="ja-JP" altLang="en-US" sz="3600" dirty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親神様の思い</a:t>
            </a:r>
            <a:br>
              <a:rPr kumimoji="1" lang="en-US" altLang="ja-JP" sz="3600" dirty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</a:br>
            <a:r>
              <a:rPr kumimoji="1" lang="ja-JP" altLang="en-US" sz="3600" dirty="0">
                <a:solidFill>
                  <a:srgbClr val="0000FF"/>
                </a:solidFill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「人間が陽気ぐらしをするのを見て</a:t>
            </a:r>
            <a:br>
              <a:rPr kumimoji="1" lang="en-US" altLang="ja-JP" sz="3600" dirty="0">
                <a:solidFill>
                  <a:srgbClr val="0000FF"/>
                </a:solidFill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</a:br>
            <a:r>
              <a:rPr kumimoji="1" lang="ja-JP" altLang="en-US" sz="3600" dirty="0">
                <a:solidFill>
                  <a:srgbClr val="0000FF"/>
                </a:solidFill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一緒に楽しもう」</a:t>
            </a:r>
          </a:p>
        </p:txBody>
      </p:sp>
      <p:pic>
        <p:nvPicPr>
          <p:cNvPr id="4" name="図 3" descr="図形, 矢印&#10;&#10;自動的に生成された説明">
            <a:extLst>
              <a:ext uri="{FF2B5EF4-FFF2-40B4-BE49-F238E27FC236}">
                <a16:creationId xmlns:a16="http://schemas.microsoft.com/office/drawing/2014/main" id="{E80323E7-9BF2-7892-E745-A57486B7DA1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120" y="2374599"/>
            <a:ext cx="955068" cy="647807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E3A60BBF-DCC3-F6FE-D3BE-3340DF767DED}"/>
              </a:ext>
            </a:extLst>
          </p:cNvPr>
          <p:cNvSpPr txBox="1"/>
          <p:nvPr/>
        </p:nvSpPr>
        <p:spPr>
          <a:xfrm>
            <a:off x="385372" y="3123277"/>
            <a:ext cx="11781830" cy="12923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5000"/>
              </a:lnSpc>
            </a:pPr>
            <a:r>
              <a:rPr lang="ja-JP" altLang="en-US" sz="360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人間は</a:t>
            </a:r>
            <a:r>
              <a:rPr lang="ja-JP" altLang="en-US" sz="3600">
                <a:solidFill>
                  <a:srgbClr val="FF0000"/>
                </a:solidFill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陽気ぐらし</a:t>
            </a:r>
            <a:r>
              <a:rPr lang="ja-JP" altLang="en-US" sz="360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ができるように造られている</a:t>
            </a:r>
            <a:endParaRPr lang="en-US" altLang="ja-JP" sz="3600">
              <a:latin typeface="HGS創英角ｺﾞｼｯｸUB" panose="020B0900000000000000" pitchFamily="50" charset="-128"/>
              <a:ea typeface="HGS創英角ｺﾞｼｯｸUB" panose="020B0900000000000000" pitchFamily="50" charset="-128"/>
            </a:endParaRPr>
          </a:p>
          <a:p>
            <a:pPr>
              <a:lnSpc>
                <a:spcPts val="5000"/>
              </a:lnSpc>
            </a:pPr>
            <a:r>
              <a:rPr lang="ja-JP" altLang="en-US" sz="3600">
                <a:solidFill>
                  <a:srgbClr val="FF0000"/>
                </a:solidFill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幸せ</a:t>
            </a:r>
            <a:r>
              <a:rPr lang="ja-JP" altLang="en-US" sz="360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になれるということ</a:t>
            </a:r>
            <a:endParaRPr lang="ja-JP" altLang="en-US" sz="3600" dirty="0">
              <a:latin typeface="HGS創英角ｺﾞｼｯｸUB" panose="020B0900000000000000" pitchFamily="50" charset="-128"/>
              <a:ea typeface="HGS創英角ｺﾞｼｯｸUB" panose="020B0900000000000000" pitchFamily="50" charset="-128"/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018A32F1-DB6C-703E-BEA6-FCD0901382C4}"/>
              </a:ext>
            </a:extLst>
          </p:cNvPr>
          <p:cNvSpPr txBox="1"/>
          <p:nvPr/>
        </p:nvSpPr>
        <p:spPr>
          <a:xfrm>
            <a:off x="385372" y="4624375"/>
            <a:ext cx="11781830" cy="1933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5000"/>
              </a:lnSpc>
            </a:pPr>
            <a:r>
              <a:rPr kumimoji="1" lang="ja-JP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私達の願いが、</a:t>
            </a:r>
            <a:r>
              <a:rPr kumimoji="1" lang="ja-JP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幸せ</a:t>
            </a:r>
            <a:r>
              <a:rPr kumimoji="1" lang="ja-JP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や笑顔で</a:t>
            </a:r>
            <a:r>
              <a:rPr kumimoji="1" lang="ja-JP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明るく</a:t>
            </a:r>
            <a:r>
              <a:rPr kumimoji="1" lang="ja-JP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、</a:t>
            </a:r>
            <a:endParaRPr kumimoji="1" lang="en-US" altLang="ja-JP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GS創英角ｺﾞｼｯｸUB" panose="020B0900000000000000" pitchFamily="50" charset="-128"/>
              <a:ea typeface="HGS創英角ｺﾞｼｯｸUB" panose="020B0900000000000000" pitchFamily="50" charset="-128"/>
            </a:endParaRPr>
          </a:p>
          <a:p>
            <a:pPr>
              <a:lnSpc>
                <a:spcPts val="5000"/>
              </a:lnSpc>
            </a:pPr>
            <a:r>
              <a:rPr lang="ja-JP" altLang="en-US" sz="3600" dirty="0">
                <a:solidFill>
                  <a:prstClr val="black"/>
                </a:solidFill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また</a:t>
            </a:r>
            <a:r>
              <a:rPr lang="ja-JP" altLang="en-US" sz="3600" dirty="0">
                <a:solidFill>
                  <a:srgbClr val="FF0000"/>
                </a:solidFill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仲良く</a:t>
            </a:r>
            <a:r>
              <a:rPr lang="ja-JP" altLang="en-US" sz="3600" dirty="0">
                <a:solidFill>
                  <a:prstClr val="black"/>
                </a:solidFill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暮らすなどという</a:t>
            </a:r>
            <a:endParaRPr lang="en-US" altLang="ja-JP" sz="3600" dirty="0">
              <a:solidFill>
                <a:prstClr val="black"/>
              </a:solidFill>
              <a:latin typeface="HGS創英角ｺﾞｼｯｸUB" panose="020B0900000000000000" pitchFamily="50" charset="-128"/>
              <a:ea typeface="HGS創英角ｺﾞｼｯｸUB" panose="020B0900000000000000" pitchFamily="50" charset="-128"/>
            </a:endParaRPr>
          </a:p>
          <a:p>
            <a:pPr>
              <a:lnSpc>
                <a:spcPts val="5000"/>
              </a:lnSpc>
            </a:pPr>
            <a:r>
              <a:rPr lang="ja-JP" altLang="en-US" sz="3600" dirty="0">
                <a:solidFill>
                  <a:prstClr val="black"/>
                </a:solidFill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答えが多いのもうなづける気がする</a:t>
            </a:r>
            <a:endParaRPr lang="ja-JP" altLang="en-US" sz="1200" dirty="0">
              <a:latin typeface="HGS創英角ｺﾞｼｯｸUB" panose="020B0900000000000000" pitchFamily="50" charset="-128"/>
              <a:ea typeface="HGS創英角ｺﾞｼｯｸUB" panose="020B0900000000000000" pitchFamily="50" charset="-128"/>
            </a:endParaRPr>
          </a:p>
        </p:txBody>
      </p:sp>
      <p:pic>
        <p:nvPicPr>
          <p:cNvPr id="8" name="図 7" descr="おもちゃ, 人形, 時計 が含まれている画像&#10;&#10;自動的に生成された説明">
            <a:extLst>
              <a:ext uri="{FF2B5EF4-FFF2-40B4-BE49-F238E27FC236}">
                <a16:creationId xmlns:a16="http://schemas.microsoft.com/office/drawing/2014/main" id="{8281C9C1-5DD3-78D6-BCFC-79B3DCBE085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9914" y="4229703"/>
            <a:ext cx="2886714" cy="2148998"/>
          </a:xfrm>
          <a:prstGeom prst="rect">
            <a:avLst/>
          </a:prstGeom>
        </p:spPr>
      </p:pic>
      <p:pic>
        <p:nvPicPr>
          <p:cNvPr id="9" name="オーディオ 8">
            <a:hlinkClick r:id="" action="ppaction://media"/>
            <a:extLst>
              <a:ext uri="{FF2B5EF4-FFF2-40B4-BE49-F238E27FC236}">
                <a16:creationId xmlns:a16="http://schemas.microsoft.com/office/drawing/2014/main" id="{18CFAD3B-DB28-E00F-EB21-873597DF8D3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350760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2860"/>
    </mc:Choice>
    <mc:Fallback>
      <p:transition spd="slow" advTm="328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6" grpId="0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3A11E589-4017-4751-D8E8-1A33FE4A344B}"/>
              </a:ext>
            </a:extLst>
          </p:cNvPr>
          <p:cNvSpPr txBox="1"/>
          <p:nvPr/>
        </p:nvSpPr>
        <p:spPr>
          <a:xfrm>
            <a:off x="465832" y="3733411"/>
            <a:ext cx="11726167" cy="1933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5000"/>
              </a:lnSpc>
            </a:pPr>
            <a:r>
              <a:rPr kumimoji="1" lang="ja-JP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それは</a:t>
            </a:r>
            <a:endParaRPr kumimoji="1" lang="en-US" altLang="ja-JP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GS創英角ｺﾞｼｯｸUB" panose="020B0900000000000000" pitchFamily="50" charset="-128"/>
              <a:ea typeface="HGS創英角ｺﾞｼｯｸUB" panose="020B0900000000000000" pitchFamily="50" charset="-128"/>
            </a:endParaRPr>
          </a:p>
          <a:p>
            <a:pPr>
              <a:lnSpc>
                <a:spcPts val="5000"/>
              </a:lnSpc>
            </a:pPr>
            <a:r>
              <a:rPr kumimoji="1" lang="ja-JP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幸せになれる</a:t>
            </a:r>
            <a:r>
              <a:rPr kumimoji="1" lang="ja-JP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心の使い方を知らない</a:t>
            </a:r>
            <a:r>
              <a:rPr kumimoji="1" lang="ja-JP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から</a:t>
            </a:r>
            <a:endParaRPr kumimoji="1" lang="en-US" altLang="ja-JP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GS創英角ｺﾞｼｯｸUB" panose="020B0900000000000000" pitchFamily="50" charset="-128"/>
              <a:ea typeface="HGS創英角ｺﾞｼｯｸUB" panose="020B0900000000000000" pitchFamily="50" charset="-128"/>
            </a:endParaRPr>
          </a:p>
          <a:p>
            <a:pPr>
              <a:lnSpc>
                <a:spcPts val="5000"/>
              </a:lnSpc>
            </a:pPr>
            <a:r>
              <a:rPr kumimoji="1" lang="ja-JP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陽気ぐらしの妨げとなる心</a:t>
            </a:r>
            <a:r>
              <a:rPr kumimoji="1" lang="ja-JP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を使っているから</a:t>
            </a:r>
            <a:endParaRPr lang="ja-JP" altLang="en-US" sz="1200" dirty="0">
              <a:latin typeface="HGS創英角ｺﾞｼｯｸUB" panose="020B0900000000000000" pitchFamily="50" charset="-128"/>
              <a:ea typeface="HGS創英角ｺﾞｼｯｸUB" panose="020B0900000000000000" pitchFamily="50" charset="-128"/>
            </a:endParaRP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8E76765C-B411-E8B7-9A7A-45313D88C953}"/>
              </a:ext>
            </a:extLst>
          </p:cNvPr>
          <p:cNvSpPr txBox="1"/>
          <p:nvPr/>
        </p:nvSpPr>
        <p:spPr>
          <a:xfrm>
            <a:off x="465833" y="812898"/>
            <a:ext cx="11726167" cy="12923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5000"/>
              </a:lnSpc>
            </a:pPr>
            <a:r>
              <a:rPr kumimoji="1" lang="ja-JP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それじゃあ、なぜ今、</a:t>
            </a:r>
            <a:endParaRPr kumimoji="1" lang="en-US" altLang="ja-JP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GS創英角ｺﾞｼｯｸUB" panose="020B0900000000000000" pitchFamily="50" charset="-128"/>
              <a:ea typeface="HGS創英角ｺﾞｼｯｸUB" panose="020B0900000000000000" pitchFamily="50" charset="-128"/>
            </a:endParaRPr>
          </a:p>
          <a:p>
            <a:pPr>
              <a:lnSpc>
                <a:spcPts val="5000"/>
              </a:lnSpc>
            </a:pPr>
            <a:r>
              <a:rPr kumimoji="1" lang="ja-JP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世界中には幸せじゃない人がいるの？</a:t>
            </a:r>
            <a:endParaRPr lang="ja-JP" altLang="en-US" sz="3600" dirty="0">
              <a:latin typeface="HGS創英角ｺﾞｼｯｸUB" panose="020B0900000000000000" pitchFamily="50" charset="-128"/>
              <a:ea typeface="HGS創英角ｺﾞｼｯｸUB" panose="020B0900000000000000" pitchFamily="50" charset="-128"/>
            </a:endParaRPr>
          </a:p>
        </p:txBody>
      </p:sp>
      <p:pic>
        <p:nvPicPr>
          <p:cNvPr id="4" name="図 3" descr="抽象, 挿絵 が含まれている画像&#10;&#10;自動的に生成された説明">
            <a:extLst>
              <a:ext uri="{FF2B5EF4-FFF2-40B4-BE49-F238E27FC236}">
                <a16:creationId xmlns:a16="http://schemas.microsoft.com/office/drawing/2014/main" id="{AA92720E-B39B-2D14-2BFF-FB3AEB66307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9344" y="1016551"/>
            <a:ext cx="2619605" cy="2285061"/>
          </a:xfrm>
          <a:prstGeom prst="rect">
            <a:avLst/>
          </a:prstGeom>
        </p:spPr>
      </p:pic>
      <p:pic>
        <p:nvPicPr>
          <p:cNvPr id="6" name="オーディオ 5">
            <a:hlinkClick r:id="" action="ppaction://media"/>
            <a:extLst>
              <a:ext uri="{FF2B5EF4-FFF2-40B4-BE49-F238E27FC236}">
                <a16:creationId xmlns:a16="http://schemas.microsoft.com/office/drawing/2014/main" id="{27620B2E-E528-1CFE-475D-2E140413D16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385065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885"/>
    </mc:Choice>
    <mc:Fallback>
      <p:transition spd="slow" advTm="198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42724E4C-6BA7-F634-3EDA-6384E717D003}"/>
              </a:ext>
            </a:extLst>
          </p:cNvPr>
          <p:cNvSpPr txBox="1"/>
          <p:nvPr/>
        </p:nvSpPr>
        <p:spPr>
          <a:xfrm>
            <a:off x="463003" y="5145413"/>
            <a:ext cx="1116419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ここに親神様の大きな</a:t>
            </a:r>
            <a:r>
              <a:rPr kumimoji="1" lang="ja-JP" alt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温かい</a:t>
            </a:r>
            <a:r>
              <a:rPr kumimoji="1" lang="ja-JP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親心</a:t>
            </a:r>
            <a:endParaRPr kumimoji="1" lang="en-US" altLang="ja-JP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GS創英角ｺﾞｼｯｸUB" panose="020B0900000000000000" pitchFamily="50" charset="-128"/>
              <a:ea typeface="HGS創英角ｺﾞｼｯｸUB" panose="020B0900000000000000" pitchFamily="50" charset="-128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FCE98F2F-5D19-0DD2-F120-2154DBC75B6C}"/>
              </a:ext>
            </a:extLst>
          </p:cNvPr>
          <p:cNvSpPr txBox="1"/>
          <p:nvPr/>
        </p:nvSpPr>
        <p:spPr>
          <a:xfrm>
            <a:off x="463003" y="312912"/>
            <a:ext cx="1137850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親神様は人間を造ってくださった時</a:t>
            </a:r>
            <a:endParaRPr kumimoji="1" lang="en-US" altLang="ja-JP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GS創英角ｺﾞｼｯｸUB" panose="020B0900000000000000" pitchFamily="50" charset="-128"/>
              <a:ea typeface="HGS創英角ｺﾞｼｯｸUB" panose="020B0900000000000000" pitchFamily="50" charset="-128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A42EC591-B857-B7F1-0358-A349C2014168}"/>
              </a:ext>
            </a:extLst>
          </p:cNvPr>
          <p:cNvSpPr txBox="1"/>
          <p:nvPr/>
        </p:nvSpPr>
        <p:spPr>
          <a:xfrm>
            <a:off x="463003" y="1956656"/>
            <a:ext cx="1091029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体</a:t>
            </a:r>
            <a:r>
              <a:rPr kumimoji="1" lang="ja-JP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は人間に</a:t>
            </a:r>
            <a:r>
              <a:rPr kumimoji="1" lang="ja-JP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お貸し</a:t>
            </a:r>
            <a:r>
              <a:rPr kumimoji="1" lang="ja-JP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くだされた</a:t>
            </a:r>
            <a:endParaRPr kumimoji="1" lang="en-US" altLang="ja-JP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GS創英角ｺﾞｼｯｸUB" panose="020B0900000000000000" pitchFamily="50" charset="-128"/>
              <a:ea typeface="HGS創英角ｺﾞｼｯｸUB" panose="020B0900000000000000" pitchFamily="50" charset="-128"/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1496C9C7-14A6-EE6E-1908-4391584BDCBC}"/>
              </a:ext>
            </a:extLst>
          </p:cNvPr>
          <p:cNvSpPr txBox="1"/>
          <p:nvPr/>
        </p:nvSpPr>
        <p:spPr>
          <a:xfrm>
            <a:off x="463003" y="3600400"/>
            <a:ext cx="1191711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心</a:t>
            </a:r>
            <a:r>
              <a:rPr kumimoji="1" lang="ja-JP" alt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は人間が</a:t>
            </a:r>
            <a:r>
              <a:rPr kumimoji="1" lang="ja-JP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自由に使える</a:t>
            </a:r>
            <a:r>
              <a:rPr kumimoji="1" lang="ja-JP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ようにしてくださった</a:t>
            </a:r>
            <a:endParaRPr kumimoji="1" lang="ja-JP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GS創英角ｺﾞｼｯｸUB" panose="020B0900000000000000" pitchFamily="50" charset="-128"/>
              <a:ea typeface="HGS創英角ｺﾞｼｯｸUB" panose="020B0900000000000000" pitchFamily="50" charset="-128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92A647D2-1882-E7A6-D287-FA916D20AB4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9221" y="1356432"/>
            <a:ext cx="1557844" cy="1846778"/>
          </a:xfrm>
          <a:prstGeom prst="rect">
            <a:avLst/>
          </a:prstGeom>
        </p:spPr>
      </p:pic>
      <p:pic>
        <p:nvPicPr>
          <p:cNvPr id="9" name="図 8" descr="文字と絵が描かれた絵&#10;&#10;低い精度で自動的に生成された説明">
            <a:extLst>
              <a:ext uri="{FF2B5EF4-FFF2-40B4-BE49-F238E27FC236}">
                <a16:creationId xmlns:a16="http://schemas.microsoft.com/office/drawing/2014/main" id="{E169AA72-8D39-A920-3991-12BE058D3AD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3475" y="4485330"/>
            <a:ext cx="2020463" cy="1740707"/>
          </a:xfrm>
          <a:prstGeom prst="rect">
            <a:avLst/>
          </a:prstGeom>
        </p:spPr>
      </p:pic>
      <p:pic>
        <p:nvPicPr>
          <p:cNvPr id="6" name="オーディオ 5">
            <a:hlinkClick r:id="" action="ppaction://media"/>
            <a:extLst>
              <a:ext uri="{FF2B5EF4-FFF2-40B4-BE49-F238E27FC236}">
                <a16:creationId xmlns:a16="http://schemas.microsoft.com/office/drawing/2014/main" id="{049857BF-FC4A-4AE7-BAA2-86D1ACC19D9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597336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491"/>
    </mc:Choice>
    <mc:Fallback>
      <p:transition spd="slow" advTm="224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5" grpId="0"/>
      <p:bldP spid="11" grpId="0"/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EA3FC329-D52C-398C-D169-C9491C1BBDB7}"/>
              </a:ext>
            </a:extLst>
          </p:cNvPr>
          <p:cNvSpPr txBox="1"/>
          <p:nvPr/>
        </p:nvSpPr>
        <p:spPr>
          <a:xfrm>
            <a:off x="439929" y="2920647"/>
            <a:ext cx="11434615" cy="11714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4500"/>
              </a:lnSpc>
            </a:pPr>
            <a:r>
              <a:rPr lang="ja-JP" altLang="en-US" sz="3200" dirty="0">
                <a:solidFill>
                  <a:prstClr val="black"/>
                </a:solidFill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人間が自分の心を使って陽気ぐらしをして、</a:t>
            </a:r>
            <a:endParaRPr lang="en-US" altLang="ja-JP" sz="3200" dirty="0">
              <a:solidFill>
                <a:prstClr val="black"/>
              </a:solidFill>
              <a:latin typeface="HGS創英角ｺﾞｼｯｸUB" panose="020B0900000000000000" pitchFamily="50" charset="-128"/>
              <a:ea typeface="HGS創英角ｺﾞｼｯｸUB" panose="020B0900000000000000" pitchFamily="50" charset="-128"/>
            </a:endParaRPr>
          </a:p>
          <a:p>
            <a:pPr>
              <a:lnSpc>
                <a:spcPts val="4500"/>
              </a:lnSpc>
            </a:pPr>
            <a:r>
              <a:rPr lang="ja-JP" altLang="en-US" sz="3200" dirty="0">
                <a:solidFill>
                  <a:srgbClr val="FF0000"/>
                </a:solidFill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人間にもその喜びを味わわせてやりたい</a:t>
            </a:r>
            <a:endParaRPr lang="ja-JP" altLang="en-US" sz="1100" dirty="0">
              <a:solidFill>
                <a:srgbClr val="FF0000"/>
              </a:solidFill>
              <a:latin typeface="HGS創英角ｺﾞｼｯｸUB" panose="020B0900000000000000" pitchFamily="50" charset="-128"/>
              <a:ea typeface="HGS創英角ｺﾞｼｯｸUB" panose="020B0900000000000000" pitchFamily="50" charset="-128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6EA1DC3D-696B-4FED-BF3E-EA19DB922FEB}"/>
              </a:ext>
            </a:extLst>
          </p:cNvPr>
          <p:cNvSpPr txBox="1"/>
          <p:nvPr/>
        </p:nvSpPr>
        <p:spPr>
          <a:xfrm>
            <a:off x="439929" y="5729543"/>
            <a:ext cx="989065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だから、私達の</a:t>
            </a: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心の使い方</a:t>
            </a: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が重要なポイント！</a:t>
            </a:r>
            <a:endParaRPr kumimoji="1" lang="ja-JP" alt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GS創英角ｺﾞｼｯｸUB" panose="020B0900000000000000" pitchFamily="50" charset="-128"/>
              <a:ea typeface="HGS創英角ｺﾞｼｯｸUB" panose="020B0900000000000000" pitchFamily="50" charset="-128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45E0BA39-E2AB-0C03-6D83-7AE88E8DFA2B}"/>
              </a:ext>
            </a:extLst>
          </p:cNvPr>
          <p:cNvSpPr txBox="1"/>
          <p:nvPr/>
        </p:nvSpPr>
        <p:spPr>
          <a:xfrm>
            <a:off x="439929" y="336199"/>
            <a:ext cx="10951419" cy="17485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4500"/>
              </a:lnSpc>
            </a:pP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親神様だけが喜ぼうと思えば、</a:t>
            </a:r>
            <a:endParaRPr kumimoji="1" lang="en-US" altLang="ja-JP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GS創英角ｺﾞｼｯｸUB" panose="020B0900000000000000" pitchFamily="50" charset="-128"/>
              <a:ea typeface="HGS創英角ｺﾞｼｯｸUB" panose="020B0900000000000000" pitchFamily="50" charset="-128"/>
            </a:endParaRPr>
          </a:p>
          <a:p>
            <a:pPr>
              <a:lnSpc>
                <a:spcPts val="4500"/>
              </a:lnSpc>
            </a:pPr>
            <a:r>
              <a:rPr lang="ja-JP" altLang="en-US" sz="3200" dirty="0">
                <a:solidFill>
                  <a:prstClr val="black"/>
                </a:solidFill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陽気ぐらしをするロボットのような人間を</a:t>
            </a:r>
            <a:endParaRPr lang="en-US" altLang="ja-JP" sz="3200" dirty="0">
              <a:solidFill>
                <a:prstClr val="black"/>
              </a:solidFill>
              <a:latin typeface="HGS創英角ｺﾞｼｯｸUB" panose="020B0900000000000000" pitchFamily="50" charset="-128"/>
              <a:ea typeface="HGS創英角ｺﾞｼｯｸUB" panose="020B0900000000000000" pitchFamily="50" charset="-128"/>
            </a:endParaRPr>
          </a:p>
          <a:p>
            <a:pPr>
              <a:lnSpc>
                <a:spcPts val="4500"/>
              </a:lnSpc>
            </a:pPr>
            <a:r>
              <a:rPr lang="ja-JP" altLang="en-US" sz="3200" dirty="0">
                <a:solidFill>
                  <a:prstClr val="black"/>
                </a:solidFill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造れば、親神様はすぐに喜べたのです</a:t>
            </a:r>
            <a:endParaRPr lang="ja-JP" altLang="en-US" sz="1400" dirty="0">
              <a:latin typeface="HGS創英角ｺﾞｼｯｸUB" panose="020B0900000000000000" pitchFamily="50" charset="-128"/>
              <a:ea typeface="HGS創英角ｺﾞｼｯｸUB" panose="020B0900000000000000" pitchFamily="50" charset="-128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C22242ED-9144-8CC7-2266-A11DC27A3C19}"/>
              </a:ext>
            </a:extLst>
          </p:cNvPr>
          <p:cNvSpPr txBox="1"/>
          <p:nvPr/>
        </p:nvSpPr>
        <p:spPr>
          <a:xfrm>
            <a:off x="439929" y="2190239"/>
            <a:ext cx="1071953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でも、そうはなさらなかった</a:t>
            </a:r>
            <a:endParaRPr lang="ja-JP" altLang="en-US" sz="1400" dirty="0">
              <a:latin typeface="HGS創英角ｺﾞｼｯｸUB" panose="020B0900000000000000" pitchFamily="50" charset="-128"/>
              <a:ea typeface="HGS創英角ｺﾞｼｯｸUB" panose="020B0900000000000000" pitchFamily="50" charset="-128"/>
            </a:endParaRPr>
          </a:p>
        </p:txBody>
      </p:sp>
      <p:pic>
        <p:nvPicPr>
          <p:cNvPr id="14" name="図 13" descr="図形&#10;&#10;自動的に生成された説明">
            <a:extLst>
              <a:ext uri="{FF2B5EF4-FFF2-40B4-BE49-F238E27FC236}">
                <a16:creationId xmlns:a16="http://schemas.microsoft.com/office/drawing/2014/main" id="{65B1EFA8-3ED1-FA9D-EC21-836ADFD907A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9719" y="230714"/>
            <a:ext cx="1410888" cy="2027410"/>
          </a:xfrm>
          <a:prstGeom prst="rect">
            <a:avLst/>
          </a:prstGeom>
        </p:spPr>
      </p:pic>
      <p:pic>
        <p:nvPicPr>
          <p:cNvPr id="3" name="図 2" descr="図形, 矢印&#10;&#10;自動的に生成された説明">
            <a:extLst>
              <a:ext uri="{FF2B5EF4-FFF2-40B4-BE49-F238E27FC236}">
                <a16:creationId xmlns:a16="http://schemas.microsoft.com/office/drawing/2014/main" id="{DA21FDE5-C38F-183B-281F-863AA22CD51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5545" y="4143499"/>
            <a:ext cx="899319" cy="584776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26345FDE-956C-63D2-0340-C94354E924A6}"/>
              </a:ext>
            </a:extLst>
          </p:cNvPr>
          <p:cNvSpPr txBox="1"/>
          <p:nvPr/>
        </p:nvSpPr>
        <p:spPr>
          <a:xfrm>
            <a:off x="1951801" y="4852378"/>
            <a:ext cx="1013782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n-cs"/>
              </a:rPr>
              <a:t>親神様の大きな温かい</a:t>
            </a: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n-cs"/>
              </a:rPr>
              <a:t>親心</a:t>
            </a:r>
            <a:endParaRPr lang="ja-JP" altLang="en-US" dirty="0"/>
          </a:p>
        </p:txBody>
      </p:sp>
      <p:pic>
        <p:nvPicPr>
          <p:cNvPr id="5" name="オーディオ 4">
            <a:hlinkClick r:id="" action="ppaction://media"/>
            <a:extLst>
              <a:ext uri="{FF2B5EF4-FFF2-40B4-BE49-F238E27FC236}">
                <a16:creationId xmlns:a16="http://schemas.microsoft.com/office/drawing/2014/main" id="{5FC345C1-8A7B-C256-2B13-F5C43BF7340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262804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1602"/>
    </mc:Choice>
    <mc:Fallback>
      <p:transition spd="slow" advTm="416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6" grpId="0"/>
      <p:bldP spid="8" grpId="0"/>
      <p:bldP spid="12" grpId="0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73259394-A43B-258B-B363-BD647424F914}"/>
              </a:ext>
            </a:extLst>
          </p:cNvPr>
          <p:cNvSpPr txBox="1"/>
          <p:nvPr/>
        </p:nvSpPr>
        <p:spPr>
          <a:xfrm>
            <a:off x="341112" y="564942"/>
            <a:ext cx="11790393" cy="12923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5000"/>
              </a:lnSpc>
            </a:pPr>
            <a:r>
              <a:rPr kumimoji="1" lang="ja-JP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親神様の</a:t>
            </a:r>
            <a:r>
              <a:rPr kumimoji="1" lang="ja-JP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元の思い</a:t>
            </a:r>
            <a:r>
              <a:rPr lang="ja-JP" altLang="en-US" sz="3600" dirty="0">
                <a:solidFill>
                  <a:prstClr val="black"/>
                </a:solidFill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をはじめ、</a:t>
            </a:r>
            <a:r>
              <a:rPr kumimoji="1" lang="ja-JP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大切なことを</a:t>
            </a:r>
            <a:endParaRPr kumimoji="1" lang="en-US" altLang="ja-JP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GS創英角ｺﾞｼｯｸUB" panose="020B0900000000000000" pitchFamily="50" charset="-128"/>
              <a:ea typeface="HGS創英角ｺﾞｼｯｸUB" panose="020B0900000000000000" pitchFamily="50" charset="-128"/>
            </a:endParaRPr>
          </a:p>
          <a:p>
            <a:pPr>
              <a:lnSpc>
                <a:spcPts val="5000"/>
              </a:lnSpc>
            </a:pPr>
            <a:r>
              <a:rPr kumimoji="1" lang="ja-JP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私達人間に教えて</a:t>
            </a:r>
            <a:r>
              <a:rPr lang="ja-JP" altLang="en-US" sz="3600" dirty="0">
                <a:solidFill>
                  <a:prstClr val="black"/>
                </a:solidFill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くださった方が</a:t>
            </a:r>
            <a:r>
              <a:rPr lang="ja-JP" altLang="en-US" sz="3600" dirty="0">
                <a:solidFill>
                  <a:srgbClr val="FF0000"/>
                </a:solidFill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教祖</a:t>
            </a:r>
            <a:r>
              <a:rPr lang="ja-JP" altLang="en-US" sz="3600" dirty="0">
                <a:solidFill>
                  <a:prstClr val="black"/>
                </a:solidFill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です</a:t>
            </a:r>
            <a:endParaRPr kumimoji="1" lang="en-US" altLang="ja-JP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GS創英角ｺﾞｼｯｸUB" panose="020B0900000000000000" pitchFamily="50" charset="-128"/>
              <a:ea typeface="HGS創英角ｺﾞｼｯｸUB" panose="020B0900000000000000" pitchFamily="50" charset="-128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3C8DFC24-8119-16C2-9568-B86615EFF5E4}"/>
              </a:ext>
            </a:extLst>
          </p:cNvPr>
          <p:cNvSpPr txBox="1"/>
          <p:nvPr/>
        </p:nvSpPr>
        <p:spPr>
          <a:xfrm>
            <a:off x="341112" y="2460754"/>
            <a:ext cx="12085441" cy="25747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5000"/>
              </a:lnSpc>
            </a:pPr>
            <a:r>
              <a:rPr lang="ja-JP" altLang="en-US" sz="3600" kern="100" dirty="0">
                <a:effectLst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Arial" panose="020B0604020202020204" pitchFamily="34" charset="0"/>
              </a:rPr>
              <a:t>教祖は、</a:t>
            </a:r>
            <a:endParaRPr lang="en-US" altLang="ja-JP" sz="3600" kern="100" dirty="0">
              <a:effectLst/>
              <a:latin typeface="HGS創英角ｺﾞｼｯｸUB" panose="020B0900000000000000" pitchFamily="50" charset="-128"/>
              <a:ea typeface="HGS創英角ｺﾞｼｯｸUB" panose="020B0900000000000000" pitchFamily="50" charset="-128"/>
              <a:cs typeface="Arial" panose="020B0604020202020204" pitchFamily="34" charset="0"/>
            </a:endParaRPr>
          </a:p>
          <a:p>
            <a:pPr>
              <a:lnSpc>
                <a:spcPts val="5000"/>
              </a:lnSpc>
            </a:pPr>
            <a:r>
              <a:rPr lang="ja-JP" altLang="ja-JP" sz="3600" kern="100" dirty="0">
                <a:solidFill>
                  <a:srgbClr val="FF0000"/>
                </a:solidFill>
                <a:effectLst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Arial" panose="020B0604020202020204" pitchFamily="34" charset="0"/>
              </a:rPr>
              <a:t>どんな心を使うと陽気ぐらしができるのか</a:t>
            </a:r>
            <a:endParaRPr lang="en-US" altLang="ja-JP" sz="3600" kern="100" dirty="0">
              <a:solidFill>
                <a:srgbClr val="FF0000"/>
              </a:solidFill>
              <a:effectLst/>
              <a:latin typeface="HGS創英角ｺﾞｼｯｸUB" panose="020B0900000000000000" pitchFamily="50" charset="-128"/>
              <a:ea typeface="HGS創英角ｺﾞｼｯｸUB" panose="020B0900000000000000" pitchFamily="50" charset="-128"/>
              <a:cs typeface="Arial" panose="020B0604020202020204" pitchFamily="34" charset="0"/>
            </a:endParaRPr>
          </a:p>
          <a:p>
            <a:pPr>
              <a:lnSpc>
                <a:spcPts val="5000"/>
              </a:lnSpc>
            </a:pPr>
            <a:r>
              <a:rPr lang="ja-JP" altLang="ja-JP" sz="3600" kern="100" dirty="0">
                <a:effectLst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Arial" panose="020B0604020202020204" pitchFamily="34" charset="0"/>
              </a:rPr>
              <a:t>どうすれば幸せになれるのか</a:t>
            </a:r>
            <a:r>
              <a:rPr lang="ja-JP" altLang="en-US" sz="3600" kern="100" dirty="0">
                <a:effectLst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Arial" panose="020B0604020202020204" pitchFamily="34" charset="0"/>
              </a:rPr>
              <a:t>を</a:t>
            </a:r>
            <a:endParaRPr lang="en-US" altLang="ja-JP" sz="3600" kern="100" dirty="0">
              <a:effectLst/>
              <a:latin typeface="HGS創英角ｺﾞｼｯｸUB" panose="020B0900000000000000" pitchFamily="50" charset="-128"/>
              <a:ea typeface="HGS創英角ｺﾞｼｯｸUB" panose="020B0900000000000000" pitchFamily="50" charset="-128"/>
              <a:cs typeface="Arial" panose="020B0604020202020204" pitchFamily="34" charset="0"/>
            </a:endParaRPr>
          </a:p>
          <a:p>
            <a:pPr>
              <a:lnSpc>
                <a:spcPts val="5000"/>
              </a:lnSpc>
            </a:pPr>
            <a:r>
              <a:rPr lang="ja-JP" altLang="en-US" sz="3600" kern="100" dirty="0">
                <a:effectLst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Arial" panose="020B0604020202020204" pitchFamily="34" charset="0"/>
              </a:rPr>
              <a:t>自ら通って</a:t>
            </a:r>
            <a:r>
              <a:rPr lang="ja-JP" altLang="ja-JP" sz="3600" kern="100" dirty="0">
                <a:effectLst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Arial" panose="020B0604020202020204" pitchFamily="34" charset="0"/>
              </a:rPr>
              <a:t>私達に教え</a:t>
            </a:r>
            <a:r>
              <a:rPr lang="ja-JP" altLang="en-US" sz="3600" kern="100" dirty="0">
                <a:effectLst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Arial" panose="020B0604020202020204" pitchFamily="34" charset="0"/>
              </a:rPr>
              <a:t>てくださいました</a:t>
            </a:r>
            <a:endParaRPr lang="ja-JP" altLang="en-US" sz="3600" dirty="0">
              <a:latin typeface="HGS創英角ｺﾞｼｯｸUB" panose="020B0900000000000000" pitchFamily="50" charset="-128"/>
              <a:ea typeface="HGS創英角ｺﾞｼｯｸUB" panose="020B0900000000000000" pitchFamily="50" charset="-128"/>
            </a:endParaRPr>
          </a:p>
        </p:txBody>
      </p:sp>
      <p:pic>
        <p:nvPicPr>
          <p:cNvPr id="13" name="図 12">
            <a:extLst>
              <a:ext uri="{FF2B5EF4-FFF2-40B4-BE49-F238E27FC236}">
                <a16:creationId xmlns:a16="http://schemas.microsoft.com/office/drawing/2014/main" id="{A724FDD1-614F-6D34-D12C-59EEEB8AC58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2979627" y="5093380"/>
            <a:ext cx="646333" cy="792549"/>
          </a:xfrm>
          <a:prstGeom prst="rect">
            <a:avLst/>
          </a:prstGeom>
        </p:spPr>
      </p:pic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D5B260E8-F415-6CA8-B6A9-5F67ACE5956C}"/>
              </a:ext>
            </a:extLst>
          </p:cNvPr>
          <p:cNvSpPr txBox="1"/>
          <p:nvPr/>
        </p:nvSpPr>
        <p:spPr>
          <a:xfrm>
            <a:off x="1376957" y="5943811"/>
            <a:ext cx="1047452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ja-JP" altLang="en-US" sz="3600" b="0" i="0" u="none" strike="noStrike" kern="100" cap="none" spc="0" normalizeH="0" baseline="0" noProof="0" dirty="0">
                <a:ln>
                  <a:noFill/>
                </a:ln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Arial" panose="020B0604020202020204" pitchFamily="34" charset="0"/>
              </a:rPr>
              <a:t>教祖の</a:t>
            </a:r>
            <a:r>
              <a:rPr kumimoji="1" lang="ja-JP" altLang="en-US" sz="3600" b="0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Arial" panose="020B0604020202020204" pitchFamily="34" charset="0"/>
              </a:rPr>
              <a:t>ひながたの道</a:t>
            </a:r>
            <a:endParaRPr lang="ja-JP" altLang="en-US" sz="1200" dirty="0">
              <a:solidFill>
                <a:srgbClr val="FF0000"/>
              </a:solidFill>
              <a:latin typeface="HGS創英角ｺﾞｼｯｸUB" panose="020B0900000000000000" pitchFamily="50" charset="-128"/>
              <a:ea typeface="HGS創英角ｺﾞｼｯｸUB" panose="020B0900000000000000" pitchFamily="50" charset="-128"/>
            </a:endParaRPr>
          </a:p>
        </p:txBody>
      </p:sp>
      <p:pic>
        <p:nvPicPr>
          <p:cNvPr id="4" name="オーディオ 3">
            <a:hlinkClick r:id="" action="ppaction://media"/>
            <a:extLst>
              <a:ext uri="{FF2B5EF4-FFF2-40B4-BE49-F238E27FC236}">
                <a16:creationId xmlns:a16="http://schemas.microsoft.com/office/drawing/2014/main" id="{2C2CDDF3-8256-2FC2-3D17-8F0EFBFEBBE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225789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300"/>
    </mc:Choice>
    <mc:Fallback>
      <p:transition spd="slow" advTm="303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1" grpId="0"/>
      <p:bldP spid="1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A10DDA73-1900-652A-FFED-B132808C1719}"/>
              </a:ext>
            </a:extLst>
          </p:cNvPr>
          <p:cNvSpPr txBox="1"/>
          <p:nvPr/>
        </p:nvSpPr>
        <p:spPr>
          <a:xfrm>
            <a:off x="241101" y="225014"/>
            <a:ext cx="1203186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ja-JP" altLang="en-US" sz="3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Arial" panose="020B0604020202020204" pitchFamily="34" charset="0"/>
              </a:rPr>
              <a:t>教祖のひながたの道</a:t>
            </a:r>
            <a:endParaRPr lang="ja-JP" altLang="en-US" sz="1200" dirty="0">
              <a:latin typeface="HGS創英角ｺﾞｼｯｸUB" panose="020B0900000000000000" pitchFamily="50" charset="-128"/>
              <a:ea typeface="HGS創英角ｺﾞｼｯｸUB" panose="020B0900000000000000" pitchFamily="50" charset="-128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32A5209D-B5C9-1E83-B614-0C556B84126D}"/>
              </a:ext>
            </a:extLst>
          </p:cNvPr>
          <p:cNvSpPr txBox="1"/>
          <p:nvPr/>
        </p:nvSpPr>
        <p:spPr>
          <a:xfrm>
            <a:off x="583999" y="993615"/>
            <a:ext cx="11503225" cy="16517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5000"/>
              </a:lnSpc>
            </a:pPr>
            <a:r>
              <a:rPr kumimoji="1" lang="ja-JP" altLang="en-US" sz="3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Arial" panose="020B0604020202020204" pitchFamily="34" charset="0"/>
              </a:rPr>
              <a:t>どんなことが起こってきても、</a:t>
            </a:r>
            <a:r>
              <a:rPr lang="ja-JP" altLang="en-US" sz="3600" kern="100" dirty="0">
                <a:solidFill>
                  <a:srgbClr val="FF0000"/>
                </a:solidFill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Arial" panose="020B0604020202020204" pitchFamily="34" charset="0"/>
              </a:rPr>
              <a:t>心一つで</a:t>
            </a:r>
            <a:endParaRPr lang="en-US" altLang="ja-JP" sz="3600" kern="100" dirty="0">
              <a:solidFill>
                <a:srgbClr val="FF0000"/>
              </a:solidFill>
              <a:latin typeface="HGS創英角ｺﾞｼｯｸUB" panose="020B0900000000000000" pitchFamily="50" charset="-128"/>
              <a:ea typeface="HGS創英角ｺﾞｼｯｸUB" panose="020B0900000000000000" pitchFamily="50" charset="-128"/>
              <a:cs typeface="Arial" panose="020B0604020202020204" pitchFamily="34" charset="0"/>
            </a:endParaRPr>
          </a:p>
          <a:p>
            <a:pPr>
              <a:lnSpc>
                <a:spcPts val="5000"/>
              </a:lnSpc>
            </a:pPr>
            <a:r>
              <a:rPr lang="ja-JP" altLang="en-US" sz="3600" kern="100" dirty="0">
                <a:solidFill>
                  <a:srgbClr val="FF0000"/>
                </a:solidFill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Arial" panose="020B0604020202020204" pitchFamily="34" charset="0"/>
              </a:rPr>
              <a:t>陽気ぐらしができる</a:t>
            </a:r>
            <a:r>
              <a:rPr lang="ja-JP" altLang="en-US" sz="3600" kern="100" dirty="0">
                <a:solidFill>
                  <a:prstClr val="black"/>
                </a:solidFill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Arial" panose="020B0604020202020204" pitchFamily="34" charset="0"/>
              </a:rPr>
              <a:t>ことをお示しくだされた</a:t>
            </a:r>
            <a:endParaRPr lang="en-US" altLang="ja-JP" sz="3600" kern="100" dirty="0">
              <a:solidFill>
                <a:prstClr val="black"/>
              </a:solidFill>
              <a:latin typeface="HGS創英角ｺﾞｼｯｸUB" panose="020B0900000000000000" pitchFamily="50" charset="-128"/>
              <a:ea typeface="HGS創英角ｺﾞｼｯｸUB" panose="020B0900000000000000" pitchFamily="50" charset="-128"/>
              <a:cs typeface="Arial" panose="020B0604020202020204" pitchFamily="34" charset="0"/>
            </a:endParaRPr>
          </a:p>
          <a:p>
            <a:endParaRPr lang="ja-JP" altLang="en-US" dirty="0"/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B7B8B864-01EF-AC15-2542-FD95D9CCE67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52239" y="2414909"/>
            <a:ext cx="792549" cy="608152"/>
          </a:xfrm>
          <a:prstGeom prst="rect">
            <a:avLst/>
          </a:prstGeom>
        </p:spPr>
      </p:pic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9A998667-54AD-C872-5A82-4AF84894EA49}"/>
              </a:ext>
            </a:extLst>
          </p:cNvPr>
          <p:cNvSpPr txBox="1"/>
          <p:nvPr/>
        </p:nvSpPr>
        <p:spPr>
          <a:xfrm>
            <a:off x="583999" y="3106762"/>
            <a:ext cx="10996017" cy="25747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5000"/>
              </a:lnSpc>
            </a:pPr>
            <a:r>
              <a:rPr kumimoji="1" lang="ja-JP" altLang="en-US" sz="3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Arial" panose="020B0604020202020204" pitchFamily="34" charset="0"/>
              </a:rPr>
              <a:t>教祖のひながたから、</a:t>
            </a:r>
            <a:endParaRPr kumimoji="1" lang="en-US" altLang="ja-JP" sz="3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GS創英角ｺﾞｼｯｸUB" panose="020B0900000000000000" pitchFamily="50" charset="-128"/>
              <a:ea typeface="HGS創英角ｺﾞｼｯｸUB" panose="020B0900000000000000" pitchFamily="50" charset="-128"/>
              <a:cs typeface="Arial" panose="020B0604020202020204" pitchFamily="34" charset="0"/>
            </a:endParaRPr>
          </a:p>
          <a:p>
            <a:pPr>
              <a:lnSpc>
                <a:spcPts val="5000"/>
              </a:lnSpc>
            </a:pPr>
            <a:r>
              <a:rPr kumimoji="1" lang="ja-JP" altLang="en-US" sz="3600" b="0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Arial" panose="020B0604020202020204" pitchFamily="34" charset="0"/>
              </a:rPr>
              <a:t>親神様の思いにかなう心の使い方</a:t>
            </a:r>
            <a:r>
              <a:rPr kumimoji="1" lang="ja-JP" altLang="en-US" sz="3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Arial" panose="020B0604020202020204" pitchFamily="34" charset="0"/>
              </a:rPr>
              <a:t>を</a:t>
            </a:r>
            <a:endParaRPr kumimoji="1" lang="en-US" altLang="ja-JP" sz="3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GS創英角ｺﾞｼｯｸUB" panose="020B0900000000000000" pitchFamily="50" charset="-128"/>
              <a:ea typeface="HGS創英角ｺﾞｼｯｸUB" panose="020B0900000000000000" pitchFamily="50" charset="-128"/>
              <a:cs typeface="Arial" panose="020B0604020202020204" pitchFamily="34" charset="0"/>
            </a:endParaRPr>
          </a:p>
          <a:p>
            <a:pPr>
              <a:lnSpc>
                <a:spcPts val="5000"/>
              </a:lnSpc>
            </a:pPr>
            <a:r>
              <a:rPr kumimoji="1" lang="ja-JP" altLang="en-US" sz="3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Arial" panose="020B0604020202020204" pitchFamily="34" charset="0"/>
              </a:rPr>
              <a:t>学んでたどれば、陽気ぐらしに</a:t>
            </a:r>
            <a:endParaRPr kumimoji="1" lang="en-US" altLang="ja-JP" sz="3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GS創英角ｺﾞｼｯｸUB" panose="020B0900000000000000" pitchFamily="50" charset="-128"/>
              <a:ea typeface="HGS創英角ｺﾞｼｯｸUB" panose="020B0900000000000000" pitchFamily="50" charset="-128"/>
              <a:cs typeface="Arial" panose="020B0604020202020204" pitchFamily="34" charset="0"/>
            </a:endParaRPr>
          </a:p>
          <a:p>
            <a:pPr>
              <a:lnSpc>
                <a:spcPts val="5000"/>
              </a:lnSpc>
            </a:pPr>
            <a:r>
              <a:rPr lang="ja-JP" altLang="en-US" sz="3600" kern="100" dirty="0">
                <a:solidFill>
                  <a:prstClr val="black"/>
                </a:solidFill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Arial" panose="020B0604020202020204" pitchFamily="34" charset="0"/>
              </a:rPr>
              <a:t>近づいていける</a:t>
            </a:r>
            <a:endParaRPr lang="en-US" altLang="ja-JP" sz="3600" kern="100" dirty="0">
              <a:solidFill>
                <a:prstClr val="black"/>
              </a:solidFill>
              <a:latin typeface="HGS創英角ｺﾞｼｯｸUB" panose="020B0900000000000000" pitchFamily="50" charset="-128"/>
              <a:ea typeface="HGS創英角ｺﾞｼｯｸUB" panose="020B0900000000000000" pitchFamily="50" charset="-128"/>
              <a:cs typeface="Arial" panose="020B0604020202020204" pitchFamily="34" charset="0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A3306779-6B42-4707-AF4E-837A4A597E75}"/>
              </a:ext>
            </a:extLst>
          </p:cNvPr>
          <p:cNvSpPr txBox="1"/>
          <p:nvPr/>
        </p:nvSpPr>
        <p:spPr>
          <a:xfrm>
            <a:off x="583999" y="5860522"/>
            <a:ext cx="1150322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Arial" panose="020B0604020202020204" pitchFamily="34" charset="0"/>
              </a:rPr>
              <a:t>こんなに幸せなことはないのです</a:t>
            </a:r>
            <a:endParaRPr kumimoji="1" lang="ja-JP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GS創英角ｺﾞｼｯｸUB" panose="020B0900000000000000" pitchFamily="50" charset="-128"/>
              <a:ea typeface="HGS創英角ｺﾞｼｯｸUB" panose="020B0900000000000000" pitchFamily="50" charset="-128"/>
              <a:cs typeface="+mn-cs"/>
            </a:endParaRPr>
          </a:p>
        </p:txBody>
      </p:sp>
      <p:pic>
        <p:nvPicPr>
          <p:cNvPr id="4" name="図 3" descr="寝室, 部屋 が含まれている画像&#10;&#10;自動的に生成された説明">
            <a:extLst>
              <a:ext uri="{FF2B5EF4-FFF2-40B4-BE49-F238E27FC236}">
                <a16:creationId xmlns:a16="http://schemas.microsoft.com/office/drawing/2014/main" id="{43139C18-87B2-BF61-DDBB-2143B3D0092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8082" y="2939359"/>
            <a:ext cx="2729919" cy="2643130"/>
          </a:xfrm>
          <a:prstGeom prst="rect">
            <a:avLst/>
          </a:prstGeom>
        </p:spPr>
      </p:pic>
      <p:pic>
        <p:nvPicPr>
          <p:cNvPr id="8" name="オーディオ 7">
            <a:hlinkClick r:id="" action="ppaction://media"/>
            <a:extLst>
              <a:ext uri="{FF2B5EF4-FFF2-40B4-BE49-F238E27FC236}">
                <a16:creationId xmlns:a16="http://schemas.microsoft.com/office/drawing/2014/main" id="{B10F6CD5-9B67-5D24-EB90-3ECE400D429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742804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2687"/>
    </mc:Choice>
    <mc:Fallback>
      <p:transition spd="slow" advTm="326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7" grpId="0"/>
      <p:bldP spid="11" grpId="0"/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65168FA-74CC-FD01-5646-8C35D2AABE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775" y="146302"/>
            <a:ext cx="10515600" cy="2861862"/>
          </a:xfrm>
        </p:spPr>
        <p:txBody>
          <a:bodyPr>
            <a:normAutofit/>
          </a:bodyPr>
          <a:lstStyle/>
          <a:p>
            <a:pPr>
              <a:lnSpc>
                <a:spcPts val="5000"/>
              </a:lnSpc>
            </a:pPr>
            <a:r>
              <a:rPr kumimoji="1" lang="ja-JP" altLang="en-US" sz="3600" dirty="0">
                <a:latin typeface="HG創英角ｺﾞｼｯｸUB" panose="020B0909000000000000" pitchFamily="49" charset="-128"/>
                <a:ea typeface="HG創英角ｺﾞｼｯｸUB" panose="020B0909000000000000" pitchFamily="49" charset="-128"/>
              </a:rPr>
              <a:t>教祖から教えていただいて、</a:t>
            </a:r>
            <a:br>
              <a:rPr kumimoji="1" lang="en-US" altLang="ja-JP" sz="3600" dirty="0">
                <a:latin typeface="HG創英角ｺﾞｼｯｸUB" panose="020B0909000000000000" pitchFamily="49" charset="-128"/>
                <a:ea typeface="HG創英角ｺﾞｼｯｸUB" panose="020B0909000000000000" pitchFamily="49" charset="-128"/>
              </a:rPr>
            </a:br>
            <a:r>
              <a:rPr kumimoji="1" lang="ja-JP" altLang="en-US" sz="3600" dirty="0">
                <a:latin typeface="HG創英角ｺﾞｼｯｸUB" panose="020B0909000000000000" pitchFamily="49" charset="-128"/>
                <a:ea typeface="HG創英角ｺﾞｼｯｸUB" panose="020B0909000000000000" pitchFamily="49" charset="-128"/>
              </a:rPr>
              <a:t>幸せへと続く道を知っている私達が</a:t>
            </a:r>
            <a:br>
              <a:rPr kumimoji="1" lang="en-US" altLang="ja-JP" sz="3600" dirty="0">
                <a:latin typeface="HG創英角ｺﾞｼｯｸUB" panose="020B0909000000000000" pitchFamily="49" charset="-128"/>
                <a:ea typeface="HG創英角ｺﾞｼｯｸUB" panose="020B0909000000000000" pitchFamily="49" charset="-128"/>
              </a:rPr>
            </a:br>
            <a:r>
              <a:rPr kumimoji="1" lang="ja-JP" altLang="en-US" sz="3600" dirty="0">
                <a:solidFill>
                  <a:srgbClr val="FF0000"/>
                </a:solidFill>
                <a:latin typeface="HG創英角ｺﾞｼｯｸUB" panose="020B0909000000000000" pitchFamily="49" charset="-128"/>
                <a:ea typeface="HG創英角ｺﾞｼｯｸUB" panose="020B0909000000000000" pitchFamily="49" charset="-128"/>
              </a:rPr>
              <a:t>元を伝え、この教えを一人でも</a:t>
            </a:r>
            <a:br>
              <a:rPr kumimoji="1" lang="en-US" altLang="ja-JP" sz="3600" dirty="0">
                <a:solidFill>
                  <a:srgbClr val="FF0000"/>
                </a:solidFill>
                <a:latin typeface="HG創英角ｺﾞｼｯｸUB" panose="020B0909000000000000" pitchFamily="49" charset="-128"/>
                <a:ea typeface="HG創英角ｺﾞｼｯｸUB" panose="020B0909000000000000" pitchFamily="49" charset="-128"/>
              </a:rPr>
            </a:br>
            <a:r>
              <a:rPr kumimoji="1" lang="ja-JP" altLang="en-US" sz="3600" dirty="0">
                <a:solidFill>
                  <a:srgbClr val="FF0000"/>
                </a:solidFill>
                <a:latin typeface="HG創英角ｺﾞｼｯｸUB" panose="020B0909000000000000" pitchFamily="49" charset="-128"/>
                <a:ea typeface="HG創英角ｺﾞｼｯｸUB" panose="020B0909000000000000" pitchFamily="49" charset="-128"/>
              </a:rPr>
              <a:t>多くの人に広めること</a:t>
            </a:r>
          </a:p>
        </p:txBody>
      </p:sp>
      <p:pic>
        <p:nvPicPr>
          <p:cNvPr id="5" name="図 4" descr="図形, 矢印&#10;&#10;自動的に生成された説明">
            <a:extLst>
              <a:ext uri="{FF2B5EF4-FFF2-40B4-BE49-F238E27FC236}">
                <a16:creationId xmlns:a16="http://schemas.microsoft.com/office/drawing/2014/main" id="{C5D9FF06-6810-8549-38BD-2E0528AD97E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9283" y="3008164"/>
            <a:ext cx="972665" cy="552972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8FEDD1E3-24DF-3AA5-E5AC-A381BADF813D}"/>
              </a:ext>
            </a:extLst>
          </p:cNvPr>
          <p:cNvSpPr txBox="1"/>
          <p:nvPr/>
        </p:nvSpPr>
        <p:spPr>
          <a:xfrm>
            <a:off x="635775" y="3783556"/>
            <a:ext cx="11423017" cy="12923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5000"/>
              </a:lnSpc>
            </a:pPr>
            <a:r>
              <a:rPr kumimoji="1" lang="ja-JP" altLang="en-US" sz="3600" dirty="0">
                <a:latin typeface="HG創英角ｺﾞｼｯｸUB" panose="020B0909000000000000" pitchFamily="49" charset="-128"/>
                <a:ea typeface="HG創英角ｺﾞｼｯｸUB" panose="020B0909000000000000" pitchFamily="49" charset="-128"/>
              </a:rPr>
              <a:t>このことが、</a:t>
            </a:r>
            <a:r>
              <a:rPr kumimoji="1" lang="ja-JP" altLang="en-US" sz="3600" dirty="0">
                <a:solidFill>
                  <a:srgbClr val="FF0000"/>
                </a:solidFill>
                <a:latin typeface="HG創英角ｺﾞｼｯｸUB" panose="020B0909000000000000" pitchFamily="49" charset="-128"/>
                <a:ea typeface="HG創英角ｺﾞｼｯｸUB" panose="020B0909000000000000" pitchFamily="49" charset="-128"/>
              </a:rPr>
              <a:t>陽気ぐらし世界</a:t>
            </a:r>
            <a:r>
              <a:rPr lang="ja-JP" altLang="en-US" sz="3600" dirty="0">
                <a:latin typeface="HG創英角ｺﾞｼｯｸUB" panose="020B0909000000000000" pitchFamily="49" charset="-128"/>
                <a:ea typeface="HG創英角ｺﾞｼｯｸUB" panose="020B0909000000000000" pitchFamily="49" charset="-128"/>
              </a:rPr>
              <a:t>の実現へと</a:t>
            </a:r>
            <a:endParaRPr lang="en-US" altLang="ja-JP" sz="3600" dirty="0">
              <a:latin typeface="HG創英角ｺﾞｼｯｸUB" panose="020B0909000000000000" pitchFamily="49" charset="-128"/>
              <a:ea typeface="HG創英角ｺﾞｼｯｸUB" panose="020B0909000000000000" pitchFamily="49" charset="-128"/>
            </a:endParaRPr>
          </a:p>
          <a:p>
            <a:pPr>
              <a:lnSpc>
                <a:spcPts val="5000"/>
              </a:lnSpc>
            </a:pPr>
            <a:r>
              <a:rPr kumimoji="1" lang="ja-JP" altLang="en-US" sz="3600" dirty="0">
                <a:latin typeface="HG創英角ｺﾞｼｯｸUB" panose="020B0909000000000000" pitchFamily="49" charset="-128"/>
                <a:ea typeface="HG創英角ｺﾞｼｯｸUB" panose="020B0909000000000000" pitchFamily="49" charset="-128"/>
              </a:rPr>
              <a:t>つながっていくのです</a:t>
            </a:r>
            <a:endParaRPr kumimoji="1" lang="en-US" altLang="ja-JP" sz="3600" dirty="0">
              <a:latin typeface="HG創英角ｺﾞｼｯｸUB" panose="020B0909000000000000" pitchFamily="49" charset="-128"/>
              <a:ea typeface="HG創英角ｺﾞｼｯｸUB" panose="020B0909000000000000" pitchFamily="49" charset="-128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C3D0F128-BCA7-7B12-992C-D7DD374778F6}"/>
              </a:ext>
            </a:extLst>
          </p:cNvPr>
          <p:cNvSpPr txBox="1"/>
          <p:nvPr/>
        </p:nvSpPr>
        <p:spPr>
          <a:xfrm>
            <a:off x="635775" y="5298318"/>
            <a:ext cx="11423017" cy="13333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5000"/>
              </a:lnSpc>
            </a:pPr>
            <a:r>
              <a:rPr kumimoji="1" lang="ja-JP" altLang="en-US" sz="3600" dirty="0">
                <a:latin typeface="HG創英角ｺﾞｼｯｸUB" panose="020B0909000000000000" pitchFamily="49" charset="-128"/>
                <a:ea typeface="HG創英角ｺﾞｼｯｸUB" panose="020B0909000000000000" pitchFamily="49" charset="-128"/>
              </a:rPr>
              <a:t>誰もが幸せになれる道へと</a:t>
            </a:r>
            <a:endParaRPr kumimoji="1" lang="en-US" altLang="ja-JP" sz="3600" dirty="0">
              <a:latin typeface="HG創英角ｺﾞｼｯｸUB" panose="020B0909000000000000" pitchFamily="49" charset="-128"/>
              <a:ea typeface="HG創英角ｺﾞｼｯｸUB" panose="020B0909000000000000" pitchFamily="49" charset="-128"/>
            </a:endParaRPr>
          </a:p>
          <a:p>
            <a:pPr>
              <a:lnSpc>
                <a:spcPts val="5000"/>
              </a:lnSpc>
            </a:pPr>
            <a:r>
              <a:rPr lang="ja-JP" altLang="en-US" sz="3600" dirty="0">
                <a:latin typeface="HG創英角ｺﾞｼｯｸUB" panose="020B0909000000000000" pitchFamily="49" charset="-128"/>
                <a:ea typeface="HG創英角ｺﾞｼｯｸUB" panose="020B0909000000000000" pitchFamily="49" charset="-128"/>
              </a:rPr>
              <a:t>つながっていくのです</a:t>
            </a:r>
            <a:endParaRPr lang="ja-JP" altLang="en-US" sz="3600" dirty="0"/>
          </a:p>
        </p:txBody>
      </p:sp>
      <p:pic>
        <p:nvPicPr>
          <p:cNvPr id="6" name="オーディオ 5">
            <a:hlinkClick r:id="" action="ppaction://media"/>
            <a:extLst>
              <a:ext uri="{FF2B5EF4-FFF2-40B4-BE49-F238E27FC236}">
                <a16:creationId xmlns:a16="http://schemas.microsoft.com/office/drawing/2014/main" id="{DA60E3B2-77F4-B595-ABC4-9FEE7E7AB38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434661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875"/>
    </mc:Choice>
    <mc:Fallback>
      <p:transition spd="slow" advTm="278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7" grpId="0"/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9251FA26-F837-A2AC-9F64-70BEFA305A5F}"/>
              </a:ext>
            </a:extLst>
          </p:cNvPr>
          <p:cNvSpPr txBox="1"/>
          <p:nvPr/>
        </p:nvSpPr>
        <p:spPr>
          <a:xfrm>
            <a:off x="528165" y="2346450"/>
            <a:ext cx="10855882" cy="1933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3600" dirty="0">
                <a:solidFill>
                  <a:prstClr val="black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親神様の</a:t>
            </a:r>
            <a:r>
              <a:rPr lang="ja-JP" altLang="en-US" sz="3600" dirty="0">
                <a:solidFill>
                  <a:srgbClr val="FF0000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元なる思召</a:t>
            </a:r>
            <a:r>
              <a:rPr kumimoji="1" lang="ja-JP" alt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HGP創英角ｺﾞｼｯｸUB" panose="020B0900000000000000" pitchFamily="50" charset="-128"/>
                <a:ea typeface="HGP創英角ｺﾞｼｯｸUB" panose="020B0900000000000000" pitchFamily="50" charset="-128"/>
                <a:cs typeface="+mn-cs"/>
              </a:rPr>
              <a:t>を</a:t>
            </a:r>
            <a:endParaRPr kumimoji="1" lang="en-US" altLang="ja-JP" sz="3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HGP創英角ｺﾞｼｯｸUB" panose="020B0900000000000000" pitchFamily="50" charset="-128"/>
              <a:ea typeface="HGP創英角ｺﾞｼｯｸUB" panose="020B0900000000000000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ts val="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HGP創英角ｺﾞｼｯｸUB" panose="020B0900000000000000" pitchFamily="50" charset="-128"/>
                <a:ea typeface="HGP創英角ｺﾞｼｯｸUB" panose="020B0900000000000000" pitchFamily="50" charset="-128"/>
                <a:cs typeface="+mn-cs"/>
              </a:rPr>
              <a:t>伝える</a:t>
            </a:r>
            <a:r>
              <a:rPr kumimoji="1" lang="ja-JP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P創英角ｺﾞｼｯｸUB" panose="020B0900000000000000" pitchFamily="50" charset="-128"/>
                <a:ea typeface="HGP創英角ｺﾞｼｯｸUB" panose="020B0900000000000000" pitchFamily="50" charset="-128"/>
                <a:cs typeface="+mn-cs"/>
              </a:rPr>
              <a:t>工夫や苦心を</a:t>
            </a:r>
            <a:endParaRPr kumimoji="1" lang="en-US" altLang="ja-JP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GP創英角ｺﾞｼｯｸUB" panose="020B0900000000000000" pitchFamily="50" charset="-128"/>
              <a:ea typeface="HGP創英角ｺﾞｼｯｸUB" panose="020B0900000000000000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ts val="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3600" dirty="0">
                <a:solidFill>
                  <a:prstClr val="black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みんなで</a:t>
            </a:r>
            <a:r>
              <a:rPr kumimoji="1" lang="ja-JP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P創英角ｺﾞｼｯｸUB" panose="020B0900000000000000" pitchFamily="50" charset="-128"/>
                <a:ea typeface="HGP創英角ｺﾞｼｯｸUB" panose="020B0900000000000000" pitchFamily="50" charset="-128"/>
                <a:cs typeface="+mn-cs"/>
              </a:rPr>
              <a:t>重ねていきましょう</a:t>
            </a:r>
            <a:endParaRPr kumimoji="1" lang="en-US" altLang="ja-JP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GP創英角ｺﾞｼｯｸUB" panose="020B0900000000000000" pitchFamily="50" charset="-128"/>
              <a:ea typeface="HGP創英角ｺﾞｼｯｸUB" panose="020B0900000000000000" pitchFamily="50" charset="-128"/>
              <a:cs typeface="+mn-cs"/>
            </a:endParaRP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413F15BE-F759-ACE2-C27A-0DC197D85C1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5532" y="1492178"/>
            <a:ext cx="3908303" cy="4614971"/>
          </a:xfrm>
          <a:prstGeom prst="rect">
            <a:avLst/>
          </a:prstGeom>
        </p:spPr>
      </p:pic>
      <p:pic>
        <p:nvPicPr>
          <p:cNvPr id="5" name="オーディオ 4">
            <a:hlinkClick r:id="" action="ppaction://media"/>
            <a:extLst>
              <a:ext uri="{FF2B5EF4-FFF2-40B4-BE49-F238E27FC236}">
                <a16:creationId xmlns:a16="http://schemas.microsoft.com/office/drawing/2014/main" id="{0F875258-1E0D-6B16-39EB-91F8FF7E3F6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13104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000"/>
    </mc:Choice>
    <mc:Fallback>
      <p:transition spd="slow" advTm="1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26">
            <a:extLst>
              <a:ext uri="{FF2B5EF4-FFF2-40B4-BE49-F238E27FC236}">
                <a16:creationId xmlns:a16="http://schemas.microsoft.com/office/drawing/2014/main" id="{158B3569-73B2-4D05-8E95-886A6EE17F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100000">
                <a:schemeClr val="accent4"/>
              </a:gs>
              <a:gs pos="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7B6F8767-F518-7F21-14C9-4614D99C067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1364" y="1377146"/>
            <a:ext cx="5199529" cy="3626217"/>
          </a:xfrm>
        </p:spPr>
        <p:txBody>
          <a:bodyPr anchor="b">
            <a:normAutofit/>
          </a:bodyPr>
          <a:lstStyle/>
          <a:p>
            <a:pPr>
              <a:lnSpc>
                <a:spcPct val="100000"/>
              </a:lnSpc>
            </a:pPr>
            <a:br>
              <a:rPr kumimoji="1" lang="en-US" altLang="ja-JP" sz="4500" dirty="0">
                <a:solidFill>
                  <a:schemeClr val="bg1"/>
                </a:solidFill>
              </a:rPr>
            </a:br>
            <a:r>
              <a:rPr kumimoji="1" lang="ja-JP" altLang="en-US" sz="4500" dirty="0">
                <a:solidFill>
                  <a:schemeClr val="accent1">
                    <a:lumMod val="50000"/>
                  </a:schemeClr>
                </a:solidFill>
              </a:rPr>
              <a:t>元なる思召を</a:t>
            </a:r>
            <a:br>
              <a:rPr kumimoji="1" lang="en-US" altLang="ja-JP" sz="4500" dirty="0">
                <a:solidFill>
                  <a:schemeClr val="accent1">
                    <a:lumMod val="50000"/>
                  </a:schemeClr>
                </a:solidFill>
              </a:rPr>
            </a:br>
            <a:r>
              <a:rPr kumimoji="1" lang="ja-JP" altLang="en-US" sz="4500" dirty="0">
                <a:solidFill>
                  <a:schemeClr val="accent1">
                    <a:lumMod val="50000"/>
                  </a:schemeClr>
                </a:solidFill>
              </a:rPr>
              <a:t>伝え広めるために</a:t>
            </a:r>
            <a:br>
              <a:rPr kumimoji="1" lang="en-US" altLang="ja-JP" sz="4500" dirty="0">
                <a:solidFill>
                  <a:schemeClr val="accent1">
                    <a:lumMod val="50000"/>
                  </a:schemeClr>
                </a:solidFill>
              </a:rPr>
            </a:br>
            <a:endParaRPr kumimoji="1" lang="ja-JP" altLang="en-US" sz="45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F3012BF9-C6E2-FFAC-EDE7-71A788EC6ED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9343" y="5556216"/>
            <a:ext cx="4869617" cy="990197"/>
          </a:xfrm>
        </p:spPr>
        <p:txBody>
          <a:bodyPr>
            <a:normAutofit/>
          </a:bodyPr>
          <a:lstStyle/>
          <a:p>
            <a:pPr algn="r"/>
            <a:r>
              <a:rPr kumimoji="1" lang="ja-JP" altLang="en-US" dirty="0">
                <a:solidFill>
                  <a:schemeClr val="accent1">
                    <a:lumMod val="50000"/>
                  </a:schemeClr>
                </a:solidFill>
              </a:rPr>
              <a:t>私ならこんなふうに伝えるな</a:t>
            </a:r>
          </a:p>
        </p:txBody>
      </p:sp>
      <p:pic>
        <p:nvPicPr>
          <p:cNvPr id="4" name="Picture 3" descr="カラフルな波状のコンセプト">
            <a:extLst>
              <a:ext uri="{FF2B5EF4-FFF2-40B4-BE49-F238E27FC236}">
                <a16:creationId xmlns:a16="http://schemas.microsoft.com/office/drawing/2014/main" id="{255500ED-EBE7-3052-F11A-5135EB109D9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schemeClr val="accent2">
                <a:shade val="45000"/>
                <a:satMod val="135000"/>
              </a:schemeClr>
              <a:prstClr val="white"/>
            </a:duotone>
            <a:alphaModFix amt="51000"/>
          </a:blip>
          <a:srcRect l="15834" r="18613" b="-1"/>
          <a:stretch/>
        </p:blipFill>
        <p:spPr>
          <a:xfrm>
            <a:off x="5481060" y="-174494"/>
            <a:ext cx="6734973" cy="6857990"/>
          </a:xfrm>
          <a:prstGeom prst="rect">
            <a:avLst/>
          </a:prstGeom>
        </p:spPr>
      </p:pic>
      <p:sp>
        <p:nvSpPr>
          <p:cNvPr id="34" name="Graphic 17">
            <a:extLst>
              <a:ext uri="{FF2B5EF4-FFF2-40B4-BE49-F238E27FC236}">
                <a16:creationId xmlns:a16="http://schemas.microsoft.com/office/drawing/2014/main" id="{B71758F4-3F46-45DA-8AC5-4E508DA080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57736" y="815001"/>
            <a:ext cx="139039" cy="139039"/>
          </a:xfrm>
          <a:custGeom>
            <a:avLst/>
            <a:gdLst>
              <a:gd name="connsiteX0" fmla="*/ 129602 w 139039"/>
              <a:gd name="connsiteY0" fmla="*/ 60082 h 139039"/>
              <a:gd name="connsiteX1" fmla="*/ 78957 w 139039"/>
              <a:gd name="connsiteY1" fmla="*/ 60082 h 139039"/>
              <a:gd name="connsiteX2" fmla="*/ 78957 w 139039"/>
              <a:gd name="connsiteY2" fmla="*/ 9437 h 139039"/>
              <a:gd name="connsiteX3" fmla="*/ 69520 w 139039"/>
              <a:gd name="connsiteY3" fmla="*/ 0 h 139039"/>
              <a:gd name="connsiteX4" fmla="*/ 60082 w 139039"/>
              <a:gd name="connsiteY4" fmla="*/ 9437 h 139039"/>
              <a:gd name="connsiteX5" fmla="*/ 60082 w 139039"/>
              <a:gd name="connsiteY5" fmla="*/ 60082 h 139039"/>
              <a:gd name="connsiteX6" fmla="*/ 9437 w 139039"/>
              <a:gd name="connsiteY6" fmla="*/ 60082 h 139039"/>
              <a:gd name="connsiteX7" fmla="*/ 0 w 139039"/>
              <a:gd name="connsiteY7" fmla="*/ 69520 h 139039"/>
              <a:gd name="connsiteX8" fmla="*/ 9437 w 139039"/>
              <a:gd name="connsiteY8" fmla="*/ 78957 h 139039"/>
              <a:gd name="connsiteX9" fmla="*/ 60082 w 139039"/>
              <a:gd name="connsiteY9" fmla="*/ 78957 h 139039"/>
              <a:gd name="connsiteX10" fmla="*/ 60082 w 139039"/>
              <a:gd name="connsiteY10" fmla="*/ 129602 h 139039"/>
              <a:gd name="connsiteX11" fmla="*/ 69520 w 139039"/>
              <a:gd name="connsiteY11" fmla="*/ 139039 h 139039"/>
              <a:gd name="connsiteX12" fmla="*/ 78957 w 139039"/>
              <a:gd name="connsiteY12" fmla="*/ 129602 h 139039"/>
              <a:gd name="connsiteX13" fmla="*/ 78957 w 139039"/>
              <a:gd name="connsiteY13" fmla="*/ 78957 h 139039"/>
              <a:gd name="connsiteX14" fmla="*/ 129602 w 139039"/>
              <a:gd name="connsiteY14" fmla="*/ 78957 h 139039"/>
              <a:gd name="connsiteX15" fmla="*/ 139039 w 139039"/>
              <a:gd name="connsiteY15" fmla="*/ 69520 h 139039"/>
              <a:gd name="connsiteX16" fmla="*/ 129602 w 139039"/>
              <a:gd name="connsiteY16" fmla="*/ 60082 h 139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9" h="139039">
                <a:moveTo>
                  <a:pt x="129602" y="60082"/>
                </a:moveTo>
                <a:lnTo>
                  <a:pt x="78957" y="60082"/>
                </a:lnTo>
                <a:lnTo>
                  <a:pt x="78957" y="9437"/>
                </a:lnTo>
                <a:cubicBezTo>
                  <a:pt x="78957" y="4225"/>
                  <a:pt x="74731" y="0"/>
                  <a:pt x="69520" y="0"/>
                </a:cubicBezTo>
                <a:cubicBezTo>
                  <a:pt x="64308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8" y="139039"/>
                  <a:pt x="69520" y="139039"/>
                </a:cubicBezTo>
                <a:cubicBezTo>
                  <a:pt x="74731" y="139039"/>
                  <a:pt x="78957" y="134814"/>
                  <a:pt x="78957" y="129602"/>
                </a:cubicBezTo>
                <a:lnTo>
                  <a:pt x="78957" y="78957"/>
                </a:lnTo>
                <a:lnTo>
                  <a:pt x="129602" y="78957"/>
                </a:lnTo>
                <a:cubicBezTo>
                  <a:pt x="134814" y="78957"/>
                  <a:pt x="139039" y="74731"/>
                  <a:pt x="139039" y="69520"/>
                </a:cubicBezTo>
                <a:cubicBezTo>
                  <a:pt x="139039" y="64308"/>
                  <a:pt x="134814" y="60082"/>
                  <a:pt x="129602" y="60082"/>
                </a:cubicBezTo>
                <a:close/>
              </a:path>
            </a:pathLst>
          </a:custGeom>
          <a:solidFill>
            <a:schemeClr val="bg1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31" name="Graphic 15">
            <a:extLst>
              <a:ext uri="{FF2B5EF4-FFF2-40B4-BE49-F238E27FC236}">
                <a16:creationId xmlns:a16="http://schemas.microsoft.com/office/drawing/2014/main" id="{8550FED7-7C32-42BB-98DB-30272A6331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316516" y="1044297"/>
            <a:ext cx="91138" cy="91138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bg1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56020367-4FD5-4596-8E10-C5F095CD8D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8200" y="6274341"/>
            <a:ext cx="11353800" cy="0"/>
          </a:xfrm>
          <a:prstGeom prst="line">
            <a:avLst/>
          </a:prstGeom>
          <a:ln w="25400" cap="sq">
            <a:solidFill>
              <a:schemeClr val="bg1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9E086372-D0A1-C5F8-C510-995DAA863153}"/>
              </a:ext>
            </a:extLst>
          </p:cNvPr>
          <p:cNvSpPr txBox="1"/>
          <p:nvPr/>
        </p:nvSpPr>
        <p:spPr>
          <a:xfrm>
            <a:off x="6273411" y="2179722"/>
            <a:ext cx="7533331" cy="20960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5000"/>
              </a:lnSpc>
              <a:spcBef>
                <a:spcPct val="0"/>
              </a:spcBef>
              <a:spcAft>
                <a:spcPts val="600"/>
              </a:spcAft>
            </a:pPr>
            <a:r>
              <a:rPr kumimoji="1" lang="ja-JP" altLang="en-US" sz="4000" b="0" i="0" u="none" strike="noStrike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  <a:lumOff val="25000"/>
                  </a:schemeClr>
                </a:solidFill>
                <a:effectLst/>
                <a:uLnTx/>
                <a:uFillTx/>
                <a:latin typeface="HGP創英角ｺﾞｼｯｸUB" panose="020B0900000000000000" pitchFamily="50" charset="-128"/>
                <a:ea typeface="HGP創英角ｺﾞｼｯｸUB" panose="020B0900000000000000" pitchFamily="50" charset="-128"/>
                <a:cs typeface="+mj-cs"/>
              </a:rPr>
              <a:t>さあ、</a:t>
            </a:r>
            <a:r>
              <a:rPr lang="ja-JP" altLang="en-US" sz="4000" dirty="0">
                <a:solidFill>
                  <a:schemeClr val="tx2">
                    <a:lumMod val="75000"/>
                    <a:lumOff val="25000"/>
                  </a:schemeClr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  <a:cs typeface="+mj-cs"/>
              </a:rPr>
              <a:t>あなたなら</a:t>
            </a:r>
            <a:endParaRPr lang="en-US" altLang="ja-JP" sz="4000" dirty="0">
              <a:solidFill>
                <a:schemeClr val="tx2">
                  <a:lumMod val="75000"/>
                  <a:lumOff val="25000"/>
                </a:schemeClr>
              </a:solidFill>
              <a:latin typeface="HGP創英角ｺﾞｼｯｸUB" panose="020B0900000000000000" pitchFamily="50" charset="-128"/>
              <a:ea typeface="HGP創英角ｺﾞｼｯｸUB" panose="020B0900000000000000" pitchFamily="50" charset="-128"/>
              <a:cs typeface="+mj-cs"/>
            </a:endParaRPr>
          </a:p>
          <a:p>
            <a:pPr>
              <a:lnSpc>
                <a:spcPts val="5000"/>
              </a:lnSpc>
              <a:spcBef>
                <a:spcPct val="0"/>
              </a:spcBef>
              <a:spcAft>
                <a:spcPts val="600"/>
              </a:spcAft>
            </a:pPr>
            <a:r>
              <a:rPr lang="ja-JP" altLang="en-US" sz="4000" dirty="0">
                <a:solidFill>
                  <a:schemeClr val="tx2">
                    <a:lumMod val="75000"/>
                    <a:lumOff val="25000"/>
                  </a:schemeClr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  <a:cs typeface="+mj-cs"/>
              </a:rPr>
              <a:t>どんなふうに</a:t>
            </a:r>
            <a:endParaRPr lang="en-US" altLang="ja-JP" sz="4000" dirty="0">
              <a:solidFill>
                <a:schemeClr val="tx2">
                  <a:lumMod val="75000"/>
                  <a:lumOff val="25000"/>
                </a:schemeClr>
              </a:solidFill>
              <a:latin typeface="HGP創英角ｺﾞｼｯｸUB" panose="020B0900000000000000" pitchFamily="50" charset="-128"/>
              <a:ea typeface="HGP創英角ｺﾞｼｯｸUB" panose="020B0900000000000000" pitchFamily="50" charset="-128"/>
              <a:cs typeface="+mj-cs"/>
            </a:endParaRPr>
          </a:p>
          <a:p>
            <a:pPr>
              <a:lnSpc>
                <a:spcPts val="5000"/>
              </a:lnSpc>
              <a:spcBef>
                <a:spcPct val="0"/>
              </a:spcBef>
              <a:spcAft>
                <a:spcPts val="600"/>
              </a:spcAft>
            </a:pPr>
            <a:r>
              <a:rPr lang="ja-JP" altLang="en-US" sz="4000" dirty="0">
                <a:solidFill>
                  <a:schemeClr val="tx2">
                    <a:lumMod val="75000"/>
                    <a:lumOff val="25000"/>
                  </a:schemeClr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  <a:cs typeface="+mj-cs"/>
              </a:rPr>
              <a:t>元を伝えますか？</a:t>
            </a:r>
            <a:endParaRPr lang="en-US" altLang="ja-JP" sz="4000" dirty="0">
              <a:solidFill>
                <a:schemeClr val="tx2">
                  <a:lumMod val="75000"/>
                  <a:lumOff val="25000"/>
                </a:schemeClr>
              </a:solidFill>
              <a:latin typeface="HGP創英角ｺﾞｼｯｸUB" panose="020B0900000000000000" pitchFamily="50" charset="-128"/>
              <a:ea typeface="HGP創英角ｺﾞｼｯｸUB" panose="020B0900000000000000" pitchFamily="50" charset="-128"/>
              <a:cs typeface="+mj-cs"/>
            </a:endParaRPr>
          </a:p>
        </p:txBody>
      </p:sp>
      <p:pic>
        <p:nvPicPr>
          <p:cNvPr id="8" name="オーディオ 7">
            <a:hlinkClick r:id="" action="ppaction://media"/>
            <a:extLst>
              <a:ext uri="{FF2B5EF4-FFF2-40B4-BE49-F238E27FC236}">
                <a16:creationId xmlns:a16="http://schemas.microsoft.com/office/drawing/2014/main" id="{291EF16A-17CD-80FB-A95E-6C36C04C34D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453980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585"/>
    </mc:Choice>
    <mc:Fallback>
      <p:transition spd="slow" advTm="155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AA12266E-B04D-CE88-9F29-DDF1F6156D51}"/>
              </a:ext>
            </a:extLst>
          </p:cNvPr>
          <p:cNvSpPr txBox="1"/>
          <p:nvPr/>
        </p:nvSpPr>
        <p:spPr>
          <a:xfrm>
            <a:off x="889389" y="887661"/>
            <a:ext cx="11232810" cy="19745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5000"/>
              </a:lnSpc>
            </a:pPr>
            <a:r>
              <a:rPr kumimoji="1" lang="ja-JP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P創英角ｺﾞｼｯｸUB" panose="020B0900000000000000" pitchFamily="50" charset="-128"/>
                <a:ea typeface="HGP創英角ｺﾞｼｯｸUB" panose="020B0900000000000000" pitchFamily="50" charset="-128"/>
                <a:cs typeface="+mj-cs"/>
              </a:rPr>
              <a:t>あなたは</a:t>
            </a:r>
            <a:r>
              <a:rPr lang="ja-JP" altLang="en-US" sz="3600" dirty="0">
                <a:solidFill>
                  <a:prstClr val="black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  <a:cs typeface="+mj-cs"/>
              </a:rPr>
              <a:t>どのように</a:t>
            </a:r>
            <a:endParaRPr lang="en-US" altLang="ja-JP" sz="3600" dirty="0">
              <a:solidFill>
                <a:prstClr val="black"/>
              </a:solidFill>
              <a:latin typeface="HGP創英角ｺﾞｼｯｸUB" panose="020B0900000000000000" pitchFamily="50" charset="-128"/>
              <a:ea typeface="HGP創英角ｺﾞｼｯｸUB" panose="020B0900000000000000" pitchFamily="50" charset="-128"/>
              <a:cs typeface="+mj-cs"/>
            </a:endParaRPr>
          </a:p>
          <a:p>
            <a:pPr>
              <a:lnSpc>
                <a:spcPts val="5000"/>
              </a:lnSpc>
            </a:pPr>
            <a:r>
              <a:rPr kumimoji="1" lang="ja-JP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P創英角ｺﾞｼｯｸUB" panose="020B0900000000000000" pitchFamily="50" charset="-128"/>
                <a:ea typeface="HGP創英角ｺﾞｼｯｸUB" panose="020B0900000000000000" pitchFamily="50" charset="-128"/>
                <a:cs typeface="+mj-cs"/>
              </a:rPr>
              <a:t>親神様の元なる思召を</a:t>
            </a:r>
            <a:endParaRPr kumimoji="1" lang="en-US" altLang="ja-JP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GP創英角ｺﾞｼｯｸUB" panose="020B0900000000000000" pitchFamily="50" charset="-128"/>
              <a:ea typeface="HGP創英角ｺﾞｼｯｸUB" panose="020B0900000000000000" pitchFamily="50" charset="-128"/>
              <a:cs typeface="+mj-cs"/>
            </a:endParaRPr>
          </a:p>
          <a:p>
            <a:pPr>
              <a:lnSpc>
                <a:spcPts val="5000"/>
              </a:lnSpc>
            </a:pPr>
            <a:r>
              <a:rPr kumimoji="1" lang="ja-JP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P創英角ｺﾞｼｯｸUB" panose="020B0900000000000000" pitchFamily="50" charset="-128"/>
                <a:ea typeface="HGP創英角ｺﾞｼｯｸUB" panose="020B0900000000000000" pitchFamily="50" charset="-128"/>
                <a:cs typeface="+mj-cs"/>
              </a:rPr>
              <a:t>伝えますか？</a:t>
            </a:r>
            <a:endParaRPr lang="ja-JP" altLang="en-US" sz="1400" dirty="0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71BF7EED-FF1E-6C97-3856-8C90DC6E221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4608" y="240275"/>
            <a:ext cx="3905372" cy="3033417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12302471-CA7D-BB6D-7AEF-868E440291F3}"/>
              </a:ext>
            </a:extLst>
          </p:cNvPr>
          <p:cNvSpPr txBox="1"/>
          <p:nvPr/>
        </p:nvSpPr>
        <p:spPr>
          <a:xfrm>
            <a:off x="959190" y="4425175"/>
            <a:ext cx="10534795" cy="1933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5000"/>
              </a:lnSpc>
            </a:pPr>
            <a:r>
              <a:rPr lang="ja-JP" altLang="en-US" sz="3600" dirty="0">
                <a:solidFill>
                  <a:prstClr val="black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例えば私なら</a:t>
            </a:r>
            <a:r>
              <a:rPr kumimoji="1" lang="ja-JP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P創英角ｺﾞｼｯｸUB" panose="020B0900000000000000" pitchFamily="50" charset="-128"/>
                <a:ea typeface="HGP創英角ｺﾞｼｯｸUB" panose="020B0900000000000000" pitchFamily="50" charset="-128"/>
                <a:cs typeface="+mn-cs"/>
              </a:rPr>
              <a:t>、こんなふうに伝えます</a:t>
            </a:r>
            <a:endParaRPr lang="en-US" altLang="ja-JP" sz="1400" noProof="0" dirty="0"/>
          </a:p>
          <a:p>
            <a:pPr>
              <a:lnSpc>
                <a:spcPts val="5000"/>
              </a:lnSpc>
            </a:pPr>
            <a:r>
              <a:rPr kumimoji="1" lang="ja-JP" altLang="en-US" sz="3600" b="0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P創英角ｺﾞｼｯｸUB" panose="020B0900000000000000" pitchFamily="50" charset="-128"/>
                <a:ea typeface="HGP創英角ｺﾞｼｯｸUB" panose="020B0900000000000000" pitchFamily="50" charset="-128"/>
                <a:cs typeface="+mn-cs"/>
              </a:rPr>
              <a:t>皆さんも、</a:t>
            </a:r>
            <a:r>
              <a:rPr kumimoji="1" lang="ja-JP" altLang="en-US" sz="3600" b="0" i="0" u="none" strike="noStrike" kern="1200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GP創英角ｺﾞｼｯｸUB" panose="020B0900000000000000" pitchFamily="50" charset="-128"/>
                <a:ea typeface="HGP創英角ｺﾞｼｯｸUB" panose="020B0900000000000000" pitchFamily="50" charset="-128"/>
                <a:cs typeface="+mn-cs"/>
              </a:rPr>
              <a:t>自分にできる元の伝え方</a:t>
            </a:r>
            <a:r>
              <a:rPr kumimoji="1" lang="ja-JP" altLang="en-US" sz="3600" b="0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P創英角ｺﾞｼｯｸUB" panose="020B0900000000000000" pitchFamily="50" charset="-128"/>
                <a:ea typeface="HGP創英角ｺﾞｼｯｸUB" panose="020B0900000000000000" pitchFamily="50" charset="-128"/>
                <a:cs typeface="+mn-cs"/>
              </a:rPr>
              <a:t>を</a:t>
            </a:r>
            <a:endParaRPr kumimoji="1" lang="en-US" altLang="ja-JP" sz="3600" b="0" i="0" u="none" strike="noStrike" kern="1200" cap="none" spc="0" normalizeH="0" baseline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GP創英角ｺﾞｼｯｸUB" panose="020B0900000000000000" pitchFamily="50" charset="-128"/>
              <a:ea typeface="HGP創英角ｺﾞｼｯｸUB" panose="020B0900000000000000" pitchFamily="50" charset="-128"/>
              <a:cs typeface="+mn-cs"/>
            </a:endParaRPr>
          </a:p>
          <a:p>
            <a:pPr>
              <a:lnSpc>
                <a:spcPts val="5000"/>
              </a:lnSpc>
            </a:pPr>
            <a:r>
              <a:rPr lang="ja-JP" altLang="en-US" sz="3600" noProof="0" dirty="0">
                <a:solidFill>
                  <a:prstClr val="black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考えてみましょう</a:t>
            </a:r>
            <a:endParaRPr kumimoji="1" lang="en-US" altLang="ja-JP" sz="7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GP創英角ｺﾞｼｯｸUB" panose="020B0900000000000000" pitchFamily="50" charset="-128"/>
              <a:ea typeface="HGP創英角ｺﾞｼｯｸUB" panose="020B0900000000000000" pitchFamily="50" charset="-128"/>
              <a:cs typeface="+mn-cs"/>
            </a:endParaRP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22568904-66ED-9A1D-BB3C-ABB107A0A72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7219" y="3649940"/>
            <a:ext cx="2491914" cy="2904964"/>
          </a:xfrm>
          <a:prstGeom prst="rect">
            <a:avLst/>
          </a:prstGeom>
        </p:spPr>
      </p:pic>
      <p:pic>
        <p:nvPicPr>
          <p:cNvPr id="14" name="オーディオ 13">
            <a:hlinkClick r:id="" action="ppaction://media"/>
            <a:extLst>
              <a:ext uri="{FF2B5EF4-FFF2-40B4-BE49-F238E27FC236}">
                <a16:creationId xmlns:a16="http://schemas.microsoft.com/office/drawing/2014/main" id="{ED285643-31C2-8A52-4B14-3168A16D07C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758741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049"/>
    </mc:Choice>
    <mc:Fallback>
      <p:transition spd="slow" advTm="180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36E5149-BA1A-96BA-85B4-8B05E5DBD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0226" y="2374006"/>
            <a:ext cx="8420522" cy="1025499"/>
          </a:xfrm>
        </p:spPr>
        <p:txBody>
          <a:bodyPr>
            <a:normAutofit/>
          </a:bodyPr>
          <a:lstStyle/>
          <a:p>
            <a:r>
              <a:rPr kumimoji="1" lang="ja-JP" altLang="en-US" sz="3600" dirty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だって今日も生きている！</a:t>
            </a:r>
          </a:p>
        </p:txBody>
      </p:sp>
      <p:pic>
        <p:nvPicPr>
          <p:cNvPr id="5" name="図 4" descr="ボックス, 挿絵, 寝室 が含まれている画像&#10;&#10;自動的に生成された説明">
            <a:extLst>
              <a:ext uri="{FF2B5EF4-FFF2-40B4-BE49-F238E27FC236}">
                <a16:creationId xmlns:a16="http://schemas.microsoft.com/office/drawing/2014/main" id="{DE637CAD-15C3-6848-B35C-65495D8C2E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080" y="644419"/>
            <a:ext cx="2980060" cy="3133290"/>
          </a:xfrm>
          <a:prstGeom prst="rect">
            <a:avLst/>
          </a:prstGeom>
        </p:spPr>
      </p:pic>
      <p:sp>
        <p:nvSpPr>
          <p:cNvPr id="6" name="タイトル 1">
            <a:extLst>
              <a:ext uri="{FF2B5EF4-FFF2-40B4-BE49-F238E27FC236}">
                <a16:creationId xmlns:a16="http://schemas.microsoft.com/office/drawing/2014/main" id="{278DA006-0980-D597-0681-E2FFFA59D5A2}"/>
              </a:ext>
            </a:extLst>
          </p:cNvPr>
          <p:cNvSpPr txBox="1">
            <a:spLocks/>
          </p:cNvSpPr>
          <p:nvPr/>
        </p:nvSpPr>
        <p:spPr>
          <a:xfrm>
            <a:off x="3890226" y="3399505"/>
            <a:ext cx="7454154" cy="9817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3600" dirty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命をつないでいただいている！</a:t>
            </a:r>
          </a:p>
        </p:txBody>
      </p:sp>
      <p:sp>
        <p:nvSpPr>
          <p:cNvPr id="7" name="タイトル 1">
            <a:extLst>
              <a:ext uri="{FF2B5EF4-FFF2-40B4-BE49-F238E27FC236}">
                <a16:creationId xmlns:a16="http://schemas.microsoft.com/office/drawing/2014/main" id="{72B83FD2-776A-60FD-BD7E-40DE70596CFC}"/>
              </a:ext>
            </a:extLst>
          </p:cNvPr>
          <p:cNvSpPr txBox="1">
            <a:spLocks/>
          </p:cNvSpPr>
          <p:nvPr/>
        </p:nvSpPr>
        <p:spPr>
          <a:xfrm>
            <a:off x="951123" y="4935529"/>
            <a:ext cx="10851777" cy="15218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5000"/>
              </a:lnSpc>
            </a:pPr>
            <a:r>
              <a:rPr lang="ja-JP" altLang="en-US" sz="3600" dirty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私達はたくさんの</a:t>
            </a:r>
            <a:r>
              <a:rPr lang="ja-JP" altLang="en-US" sz="3600" dirty="0">
                <a:solidFill>
                  <a:srgbClr val="FF0000"/>
                </a:solidFill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親神様のお働き</a:t>
            </a:r>
            <a:r>
              <a:rPr lang="ja-JP" altLang="en-US" sz="3600" dirty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を頂いて、</a:t>
            </a:r>
            <a:endParaRPr lang="en-US" altLang="ja-JP" sz="3600" dirty="0">
              <a:latin typeface="HGS創英角ｺﾞｼｯｸUB" panose="020B0900000000000000" pitchFamily="50" charset="-128"/>
              <a:ea typeface="HGS創英角ｺﾞｼｯｸUB" panose="020B0900000000000000" pitchFamily="50" charset="-128"/>
            </a:endParaRPr>
          </a:p>
          <a:p>
            <a:pPr>
              <a:lnSpc>
                <a:spcPts val="5000"/>
              </a:lnSpc>
            </a:pPr>
            <a:r>
              <a:rPr lang="ja-JP" altLang="en-US" sz="3600" dirty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生かされている</a:t>
            </a:r>
          </a:p>
        </p:txBody>
      </p:sp>
      <p:pic>
        <p:nvPicPr>
          <p:cNvPr id="9" name="図 8" descr="図形, 矢印&#10;&#10;自動的に生成された説明">
            <a:extLst>
              <a:ext uri="{FF2B5EF4-FFF2-40B4-BE49-F238E27FC236}">
                <a16:creationId xmlns:a16="http://schemas.microsoft.com/office/drawing/2014/main" id="{4F6E9255-2633-2B1B-578D-2B309349292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1340" y="4264051"/>
            <a:ext cx="805050" cy="664481"/>
          </a:xfrm>
          <a:prstGeom prst="rect">
            <a:avLst/>
          </a:prstGeo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25519EB5-76A1-CAE2-CB8D-8BED800BE2FE}"/>
              </a:ext>
            </a:extLst>
          </p:cNvPr>
          <p:cNvSpPr txBox="1"/>
          <p:nvPr/>
        </p:nvSpPr>
        <p:spPr>
          <a:xfrm>
            <a:off x="3890226" y="255258"/>
            <a:ext cx="830177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ja-JP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j-cs"/>
              </a:rPr>
              <a:t>朝、目が覚める</a:t>
            </a:r>
            <a:endParaRPr lang="ja-JP" altLang="en-US" sz="1200" dirty="0">
              <a:latin typeface="HGS創英角ｺﾞｼｯｸUB" panose="020B0900000000000000" pitchFamily="50" charset="-128"/>
              <a:ea typeface="HGS創英角ｺﾞｼｯｸUB" panose="020B0900000000000000" pitchFamily="50" charset="-128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3192722B-FB99-C340-2843-2B09CA92365E}"/>
              </a:ext>
            </a:extLst>
          </p:cNvPr>
          <p:cNvSpPr txBox="1"/>
          <p:nvPr/>
        </p:nvSpPr>
        <p:spPr>
          <a:xfrm>
            <a:off x="3830695" y="1120280"/>
            <a:ext cx="814937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3600" dirty="0">
                <a:solidFill>
                  <a:prstClr val="black"/>
                </a:solidFill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j-cs"/>
              </a:rPr>
              <a:t>これって当たり前なんかじゃない</a:t>
            </a:r>
            <a:endParaRPr lang="en-US" altLang="ja-JP" sz="3600" dirty="0">
              <a:solidFill>
                <a:prstClr val="black"/>
              </a:solidFill>
              <a:latin typeface="HGS創英角ｺﾞｼｯｸUB" panose="020B0900000000000000" pitchFamily="50" charset="-128"/>
              <a:ea typeface="HGS創英角ｺﾞｼｯｸUB" panose="020B0900000000000000" pitchFamily="50" charset="-128"/>
              <a:cs typeface="+mj-cs"/>
            </a:endParaRPr>
          </a:p>
          <a:p>
            <a:r>
              <a:rPr lang="ja-JP" altLang="en-US" sz="3600" dirty="0">
                <a:solidFill>
                  <a:prstClr val="black"/>
                </a:solidFill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j-cs"/>
              </a:rPr>
              <a:t>すごいこと</a:t>
            </a:r>
            <a:endParaRPr lang="ja-JP" altLang="en-US" sz="1200" dirty="0">
              <a:latin typeface="HGS創英角ｺﾞｼｯｸUB" panose="020B0900000000000000" pitchFamily="50" charset="-128"/>
              <a:ea typeface="HGS創英角ｺﾞｼｯｸUB" panose="020B0900000000000000" pitchFamily="50" charset="-128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BAF67645-E1E8-944B-EEC0-E57BAF42569A}"/>
              </a:ext>
            </a:extLst>
          </p:cNvPr>
          <p:cNvSpPr txBox="1"/>
          <p:nvPr/>
        </p:nvSpPr>
        <p:spPr>
          <a:xfrm>
            <a:off x="5048845" y="5696455"/>
            <a:ext cx="693122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ja-JP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・・・私達の毎日</a:t>
            </a:r>
            <a:endParaRPr lang="ja-JP" altLang="en-US" sz="1600" dirty="0">
              <a:latin typeface="HGS創英角ｺﾞｼｯｸUB" panose="020B0900000000000000" pitchFamily="50" charset="-128"/>
              <a:ea typeface="HGS創英角ｺﾞｼｯｸUB" panose="020B0900000000000000" pitchFamily="50" charset="-128"/>
            </a:endParaRPr>
          </a:p>
        </p:txBody>
      </p:sp>
      <p:pic>
        <p:nvPicPr>
          <p:cNvPr id="15" name="オーディオ 14">
            <a:hlinkClick r:id="" action="ppaction://media"/>
            <a:extLst>
              <a:ext uri="{FF2B5EF4-FFF2-40B4-BE49-F238E27FC236}">
                <a16:creationId xmlns:a16="http://schemas.microsoft.com/office/drawing/2014/main" id="{C9E93CB7-08C7-1EDB-68EE-250FB51CDD7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78096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341"/>
    </mc:Choice>
    <mc:Fallback>
      <p:transition spd="slow" advTm="253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2" grpId="0"/>
      <p:bldP spid="6" grpId="0"/>
      <p:bldP spid="7" grpId="0"/>
      <p:bldP spid="10" grpId="0"/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DA1F96D9-F541-0B41-47C3-0B836429A444}"/>
              </a:ext>
            </a:extLst>
          </p:cNvPr>
          <p:cNvSpPr txBox="1"/>
          <p:nvPr/>
        </p:nvSpPr>
        <p:spPr>
          <a:xfrm>
            <a:off x="719731" y="557039"/>
            <a:ext cx="11210330" cy="12923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5000"/>
              </a:lnSpc>
            </a:pPr>
            <a:r>
              <a:rPr kumimoji="1" lang="ja-JP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さて、皆さんはそんな毎日を過ごしながら、</a:t>
            </a:r>
            <a:endParaRPr kumimoji="1" lang="en-US" altLang="ja-JP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GS創英角ｺﾞｼｯｸUB" panose="020B0900000000000000" pitchFamily="50" charset="-128"/>
              <a:ea typeface="HGS創英角ｺﾞｼｯｸUB" panose="020B0900000000000000" pitchFamily="50" charset="-128"/>
            </a:endParaRPr>
          </a:p>
          <a:p>
            <a:pPr>
              <a:lnSpc>
                <a:spcPts val="5000"/>
              </a:lnSpc>
            </a:pPr>
            <a:r>
              <a:rPr kumimoji="1" lang="ja-JP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どんな</a:t>
            </a:r>
            <a:r>
              <a:rPr kumimoji="1" lang="ja-JP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願い</a:t>
            </a:r>
            <a:r>
              <a:rPr kumimoji="1" lang="ja-JP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を持っていますか？</a:t>
            </a:r>
            <a:endParaRPr lang="ja-JP" altLang="en-US" sz="1200" dirty="0">
              <a:latin typeface="HGS創英角ｺﾞｼｯｸUB" panose="020B0900000000000000" pitchFamily="50" charset="-128"/>
              <a:ea typeface="HGS創英角ｺﾞｼｯｸUB" panose="020B0900000000000000" pitchFamily="50" charset="-128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3AC8F3D1-BCDE-5411-D2D5-C9A14C4322B6}"/>
              </a:ext>
            </a:extLst>
          </p:cNvPr>
          <p:cNvSpPr txBox="1"/>
          <p:nvPr/>
        </p:nvSpPr>
        <p:spPr>
          <a:xfrm>
            <a:off x="1076920" y="5475332"/>
            <a:ext cx="1056739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ja-JP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・</a:t>
            </a:r>
            <a:r>
              <a:rPr kumimoji="1" lang="ja-JP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健康</a:t>
            </a:r>
            <a:r>
              <a:rPr kumimoji="1" lang="ja-JP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に過ごしたい　　などなど</a:t>
            </a:r>
            <a:endParaRPr lang="ja-JP" altLang="en-US" sz="1200" dirty="0">
              <a:latin typeface="HGS創英角ｺﾞｼｯｸUB" panose="020B0900000000000000" pitchFamily="50" charset="-128"/>
              <a:ea typeface="HGS創英角ｺﾞｼｯｸUB" panose="020B0900000000000000" pitchFamily="50" charset="-128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EE7CDD13-72F3-F987-8D38-DE2B1CEA2B65}"/>
              </a:ext>
            </a:extLst>
          </p:cNvPr>
          <p:cNvSpPr txBox="1"/>
          <p:nvPr/>
        </p:nvSpPr>
        <p:spPr>
          <a:xfrm>
            <a:off x="1076918" y="2297519"/>
            <a:ext cx="805993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ja-JP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・</a:t>
            </a:r>
            <a:r>
              <a:rPr kumimoji="1" lang="ja-JP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幸せ</a:t>
            </a:r>
            <a:r>
              <a:rPr kumimoji="1" lang="ja-JP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になりたい</a:t>
            </a:r>
            <a:endParaRPr lang="ja-JP" altLang="en-US" sz="1200" dirty="0">
              <a:latin typeface="HGS創英角ｺﾞｼｯｸUB" panose="020B0900000000000000" pitchFamily="50" charset="-128"/>
              <a:ea typeface="HGS創英角ｺﾞｼｯｸUB" panose="020B0900000000000000" pitchFamily="50" charset="-128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8A44EE58-6E98-64A1-0E16-4D34FAD4F73F}"/>
              </a:ext>
            </a:extLst>
          </p:cNvPr>
          <p:cNvSpPr txBox="1"/>
          <p:nvPr/>
        </p:nvSpPr>
        <p:spPr>
          <a:xfrm>
            <a:off x="1076918" y="4415429"/>
            <a:ext cx="1056739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ja-JP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・みんなと</a:t>
            </a:r>
            <a:r>
              <a:rPr kumimoji="1" lang="ja-JP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仲良く</a:t>
            </a:r>
            <a:r>
              <a:rPr kumimoji="1" lang="ja-JP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暮らしたい</a:t>
            </a:r>
            <a:endParaRPr kumimoji="1" lang="en-US" altLang="ja-JP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GS創英角ｺﾞｼｯｸUB" panose="020B0900000000000000" pitchFamily="50" charset="-128"/>
              <a:ea typeface="HGS創英角ｺﾞｼｯｸUB" panose="020B0900000000000000" pitchFamily="50" charset="-128"/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55E2AF89-B5E9-6D60-1155-6C3381417EA6}"/>
              </a:ext>
            </a:extLst>
          </p:cNvPr>
          <p:cNvSpPr txBox="1"/>
          <p:nvPr/>
        </p:nvSpPr>
        <p:spPr>
          <a:xfrm>
            <a:off x="1076918" y="3352054"/>
            <a:ext cx="1046023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ja-JP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・笑顔で</a:t>
            </a:r>
            <a:r>
              <a:rPr lang="ja-JP" altLang="en-US" sz="3600" dirty="0">
                <a:solidFill>
                  <a:srgbClr val="FF0000"/>
                </a:solidFill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楽しく</a:t>
            </a:r>
            <a:r>
              <a:rPr kumimoji="1" lang="ja-JP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毎日を過ごしたい</a:t>
            </a:r>
            <a:endParaRPr lang="ja-JP" altLang="en-US" sz="1200" dirty="0">
              <a:latin typeface="HGS創英角ｺﾞｼｯｸUB" panose="020B0900000000000000" pitchFamily="50" charset="-128"/>
              <a:ea typeface="HGS創英角ｺﾞｼｯｸUB" panose="020B0900000000000000" pitchFamily="50" charset="-128"/>
            </a:endParaRPr>
          </a:p>
        </p:txBody>
      </p:sp>
      <p:pic>
        <p:nvPicPr>
          <p:cNvPr id="3" name="図 2" descr="おもちゃ, 人形, レゴ, 部屋 が含まれている画像&#10;&#10;自動的に生成された説明">
            <a:extLst>
              <a:ext uri="{FF2B5EF4-FFF2-40B4-BE49-F238E27FC236}">
                <a16:creationId xmlns:a16="http://schemas.microsoft.com/office/drawing/2014/main" id="{68376B49-9EA2-2F76-E25A-6B551183D7A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1768" y="1798891"/>
            <a:ext cx="3419713" cy="2575015"/>
          </a:xfrm>
          <a:prstGeom prst="rect">
            <a:avLst/>
          </a:prstGeom>
        </p:spPr>
      </p:pic>
      <p:pic>
        <p:nvPicPr>
          <p:cNvPr id="16" name="オーディオ 15">
            <a:hlinkClick r:id="" action="ppaction://media"/>
            <a:extLst>
              <a:ext uri="{FF2B5EF4-FFF2-40B4-BE49-F238E27FC236}">
                <a16:creationId xmlns:a16="http://schemas.microsoft.com/office/drawing/2014/main" id="{ED096967-7FD3-7B11-72DA-D0FA55EC57B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307315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208"/>
    </mc:Choice>
    <mc:Fallback>
      <p:transition spd="slow" advTm="202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7" grpId="0"/>
      <p:bldP spid="9" grpId="0"/>
      <p:bldP spid="11" grpId="0"/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6803C31-675B-2B1D-0B98-8071040371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987" y="3962654"/>
            <a:ext cx="10515600" cy="2463601"/>
          </a:xfrm>
        </p:spPr>
        <p:txBody>
          <a:bodyPr>
            <a:normAutofit/>
          </a:bodyPr>
          <a:lstStyle/>
          <a:p>
            <a:pPr>
              <a:lnSpc>
                <a:spcPts val="5000"/>
              </a:lnSpc>
            </a:pPr>
            <a:r>
              <a:rPr kumimoji="1" lang="ja-JP" altLang="en-US" sz="3600" dirty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では、皆さんは知っていますか？</a:t>
            </a:r>
            <a:br>
              <a:rPr kumimoji="1" lang="en-US" altLang="ja-JP" sz="3600" dirty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</a:br>
            <a:r>
              <a:rPr kumimoji="1" lang="ja-JP" altLang="en-US" sz="3600" dirty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この世界と人間ができた大切な</a:t>
            </a:r>
            <a:br>
              <a:rPr kumimoji="1" lang="en-US" altLang="ja-JP" sz="3600" dirty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</a:br>
            <a:r>
              <a:rPr lang="ja-JP" altLang="en-US" sz="3600" dirty="0">
                <a:solidFill>
                  <a:srgbClr val="FF0000"/>
                </a:solidFill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元のお話</a:t>
            </a:r>
            <a:r>
              <a:rPr lang="ja-JP" altLang="en-US" sz="3600" dirty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を</a:t>
            </a:r>
            <a:endParaRPr kumimoji="1" lang="ja-JP" altLang="en-US" sz="3600" dirty="0">
              <a:latin typeface="HGS創英角ｺﾞｼｯｸUB" panose="020B0900000000000000" pitchFamily="50" charset="-128"/>
              <a:ea typeface="HGS創英角ｺﾞｼｯｸUB" panose="020B0900000000000000" pitchFamily="50" charset="-128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38944272-38D8-4334-B10C-50D4AB5D3998}"/>
              </a:ext>
            </a:extLst>
          </p:cNvPr>
          <p:cNvSpPr txBox="1"/>
          <p:nvPr/>
        </p:nvSpPr>
        <p:spPr>
          <a:xfrm>
            <a:off x="358987" y="377458"/>
            <a:ext cx="11696700" cy="12923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5000"/>
              </a:lnSpc>
            </a:pPr>
            <a:r>
              <a:rPr lang="ja-JP" altLang="en-US" sz="3600" dirty="0">
                <a:solidFill>
                  <a:prstClr val="black"/>
                </a:solidFill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ほとんどの人達</a:t>
            </a:r>
            <a:r>
              <a:rPr kumimoji="1" lang="ja-JP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がそのように願うのには、</a:t>
            </a:r>
            <a:endParaRPr kumimoji="1" lang="en-US" altLang="ja-JP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GS創英角ｺﾞｼｯｸUB" panose="020B0900000000000000" pitchFamily="50" charset="-128"/>
              <a:ea typeface="HGS創英角ｺﾞｼｯｸUB" panose="020B0900000000000000" pitchFamily="50" charset="-128"/>
            </a:endParaRPr>
          </a:p>
          <a:p>
            <a:pPr>
              <a:lnSpc>
                <a:spcPts val="5000"/>
              </a:lnSpc>
            </a:pPr>
            <a:r>
              <a:rPr lang="ja-JP" altLang="en-US" sz="3600" dirty="0">
                <a:solidFill>
                  <a:prstClr val="black"/>
                </a:solidFill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理由があるのでしょうか？</a:t>
            </a:r>
            <a:endParaRPr lang="ja-JP" altLang="en-US" sz="1200" dirty="0">
              <a:latin typeface="HGS創英角ｺﾞｼｯｸUB" panose="020B0900000000000000" pitchFamily="50" charset="-128"/>
              <a:ea typeface="HGS創英角ｺﾞｼｯｸUB" panose="020B0900000000000000" pitchFamily="50" charset="-128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C55A12BB-46A6-445A-CCBB-F6F9947916DA}"/>
              </a:ext>
            </a:extLst>
          </p:cNvPr>
          <p:cNvSpPr txBox="1"/>
          <p:nvPr/>
        </p:nvSpPr>
        <p:spPr>
          <a:xfrm>
            <a:off x="358987" y="1849455"/>
            <a:ext cx="11833013" cy="1933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5000"/>
              </a:lnSpc>
            </a:pPr>
            <a:r>
              <a:rPr kumimoji="1" lang="ja-JP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もしかしたら、それは</a:t>
            </a:r>
            <a:endParaRPr kumimoji="1" lang="en-US" altLang="ja-JP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GS創英角ｺﾞｼｯｸUB" panose="020B0900000000000000" pitchFamily="50" charset="-128"/>
              <a:ea typeface="HGS創英角ｺﾞｼｯｸUB" panose="020B0900000000000000" pitchFamily="50" charset="-128"/>
            </a:endParaRPr>
          </a:p>
          <a:p>
            <a:pPr>
              <a:lnSpc>
                <a:spcPts val="5000"/>
              </a:lnSpc>
            </a:pPr>
            <a:r>
              <a:rPr kumimoji="1" lang="ja-JP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最初に人間が造られた時の</a:t>
            </a:r>
            <a:r>
              <a:rPr lang="ja-JP" altLang="en-US" sz="3600" dirty="0">
                <a:solidFill>
                  <a:srgbClr val="FF0000"/>
                </a:solidFill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元の思い</a:t>
            </a:r>
            <a:r>
              <a:rPr lang="ja-JP" altLang="en-US" sz="3600" dirty="0">
                <a:solidFill>
                  <a:prstClr val="black"/>
                </a:solidFill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が</a:t>
            </a:r>
            <a:endParaRPr lang="en-US" altLang="ja-JP" sz="3600" dirty="0">
              <a:solidFill>
                <a:prstClr val="black"/>
              </a:solidFill>
              <a:latin typeface="HGS創英角ｺﾞｼｯｸUB" panose="020B0900000000000000" pitchFamily="50" charset="-128"/>
              <a:ea typeface="HGS創英角ｺﾞｼｯｸUB" panose="020B0900000000000000" pitchFamily="50" charset="-128"/>
            </a:endParaRPr>
          </a:p>
          <a:p>
            <a:pPr>
              <a:lnSpc>
                <a:spcPts val="5000"/>
              </a:lnSpc>
            </a:pPr>
            <a:r>
              <a:rPr lang="ja-JP" altLang="en-US" sz="3600" dirty="0">
                <a:solidFill>
                  <a:prstClr val="black"/>
                </a:solidFill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そうだったからなのかもしれません</a:t>
            </a:r>
            <a:endParaRPr lang="ja-JP" altLang="en-US" sz="1200" dirty="0">
              <a:latin typeface="HGS創英角ｺﾞｼｯｸUB" panose="020B0900000000000000" pitchFamily="50" charset="-128"/>
              <a:ea typeface="HGS創英角ｺﾞｼｯｸUB" panose="020B0900000000000000" pitchFamily="50" charset="-128"/>
            </a:endParaRP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3AAA6957-B045-448E-C3F6-7C8533CB440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0965" y="4330458"/>
            <a:ext cx="1818203" cy="2279747"/>
          </a:xfrm>
          <a:prstGeom prst="rect">
            <a:avLst/>
          </a:prstGeom>
        </p:spPr>
      </p:pic>
      <p:pic>
        <p:nvPicPr>
          <p:cNvPr id="9" name="オーディオ 8">
            <a:hlinkClick r:id="" action="ppaction://media"/>
            <a:extLst>
              <a:ext uri="{FF2B5EF4-FFF2-40B4-BE49-F238E27FC236}">
                <a16:creationId xmlns:a16="http://schemas.microsoft.com/office/drawing/2014/main" id="{0C460DCD-3B73-AA7E-8827-F24664F62E8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472342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798"/>
    </mc:Choice>
    <mc:Fallback>
      <p:transition spd="slow" advTm="277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6A46B79-60D3-7DA7-5B1E-B3DF19655E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5294" y="167877"/>
            <a:ext cx="10515600" cy="4036219"/>
          </a:xfrm>
        </p:spPr>
        <p:txBody>
          <a:bodyPr>
            <a:normAutofit/>
          </a:bodyPr>
          <a:lstStyle/>
          <a:p>
            <a:pPr>
              <a:lnSpc>
                <a:spcPts val="5000"/>
              </a:lnSpc>
            </a:pPr>
            <a:r>
              <a:rPr kumimoji="1" lang="ja-JP" altLang="en-US" sz="3600" dirty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遠い昔、この世界は</a:t>
            </a:r>
            <a:br>
              <a:rPr kumimoji="1" lang="en-US" altLang="ja-JP" sz="3600" dirty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</a:br>
            <a:r>
              <a:rPr kumimoji="1" lang="ja-JP" altLang="en-US" sz="3600" dirty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天と地との区別もなく、</a:t>
            </a:r>
            <a:br>
              <a:rPr kumimoji="1" lang="en-US" altLang="ja-JP" sz="3600" dirty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</a:br>
            <a:r>
              <a:rPr kumimoji="1" lang="ja-JP" altLang="en-US" sz="3600" dirty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すべてのものが入り交じった</a:t>
            </a:r>
            <a:br>
              <a:rPr kumimoji="1" lang="en-US" altLang="ja-JP" sz="3600" dirty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</a:br>
            <a:r>
              <a:rPr kumimoji="1" lang="ja-JP" altLang="en-US" sz="3600" dirty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まるで泥海のようなありさまでした</a:t>
            </a:r>
          </a:p>
        </p:txBody>
      </p:sp>
      <p:pic>
        <p:nvPicPr>
          <p:cNvPr id="5" name="図 4" descr="海に浮かんでいる&#10;&#10;自動的に生成された説明">
            <a:extLst>
              <a:ext uri="{FF2B5EF4-FFF2-40B4-BE49-F238E27FC236}">
                <a16:creationId xmlns:a16="http://schemas.microsoft.com/office/drawing/2014/main" id="{F6DDE1F1-C523-71A5-D93E-DA0D8B92D5E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894" y="3756631"/>
            <a:ext cx="11606212" cy="2778919"/>
          </a:xfrm>
          <a:prstGeom prst="rect">
            <a:avLst/>
          </a:prstGeom>
        </p:spPr>
      </p:pic>
      <p:pic>
        <p:nvPicPr>
          <p:cNvPr id="6" name="オーディオ 5">
            <a:hlinkClick r:id="" action="ppaction://media"/>
            <a:extLst>
              <a:ext uri="{FF2B5EF4-FFF2-40B4-BE49-F238E27FC236}">
                <a16:creationId xmlns:a16="http://schemas.microsoft.com/office/drawing/2014/main" id="{5F2BF84A-3203-DE27-5D59-8E3C80472BD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184339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880"/>
    </mc:Choice>
    <mc:Fallback>
      <p:transition spd="slow" advTm="118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23FBCDC-6B44-A858-90E6-A5B646D440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805" y="347393"/>
            <a:ext cx="10515600" cy="3707606"/>
          </a:xfrm>
        </p:spPr>
        <p:txBody>
          <a:bodyPr>
            <a:normAutofit/>
          </a:bodyPr>
          <a:lstStyle/>
          <a:p>
            <a:pPr>
              <a:lnSpc>
                <a:spcPts val="5000"/>
              </a:lnSpc>
            </a:pPr>
            <a:r>
              <a:rPr kumimoji="1" lang="ja-JP" altLang="en-US" sz="3600" dirty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そんな状態を</a:t>
            </a:r>
            <a:br>
              <a:rPr kumimoji="1" lang="en-US" altLang="ja-JP" sz="3600" dirty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</a:br>
            <a:r>
              <a:rPr kumimoji="1" lang="ja-JP" altLang="en-US" sz="3600" dirty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親神様がご覧になられて、</a:t>
            </a:r>
            <a:br>
              <a:rPr kumimoji="1" lang="ja-JP" altLang="en-US" sz="3600" dirty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</a:br>
            <a:r>
              <a:rPr kumimoji="1" lang="ja-JP" altLang="en-US" sz="3600" dirty="0">
                <a:solidFill>
                  <a:srgbClr val="0000FF"/>
                </a:solidFill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「何とも味気ないなあ」</a:t>
            </a:r>
            <a:r>
              <a:rPr kumimoji="1" lang="ja-JP" altLang="en-US" sz="3600" dirty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と思われ、</a:t>
            </a:r>
            <a:br>
              <a:rPr kumimoji="1" lang="en-US" altLang="ja-JP" sz="3600" dirty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</a:br>
            <a:r>
              <a:rPr kumimoji="1" lang="ja-JP" altLang="en-US" sz="3600" dirty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次のようなことを思いつかれたのです</a:t>
            </a: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E4439B2C-A6A6-69E2-1C00-6EE11A100B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2105" y="3832890"/>
            <a:ext cx="11607790" cy="2780017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2502ADE2-EF65-61DD-6BF0-1313F78D3CF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9458" y="440537"/>
            <a:ext cx="2650437" cy="1904461"/>
          </a:xfrm>
          <a:prstGeom prst="rect">
            <a:avLst/>
          </a:prstGeom>
        </p:spPr>
      </p:pic>
      <p:pic>
        <p:nvPicPr>
          <p:cNvPr id="7" name="オーディオ 6">
            <a:hlinkClick r:id="" action="ppaction://media"/>
            <a:extLst>
              <a:ext uri="{FF2B5EF4-FFF2-40B4-BE49-F238E27FC236}">
                <a16:creationId xmlns:a16="http://schemas.microsoft.com/office/drawing/2014/main" id="{1BD035AF-7DC1-3C87-DBB2-76D57C81CAA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323067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770"/>
    </mc:Choice>
    <mc:Fallback>
      <p:transition spd="slow" advTm="117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7984706-42B8-9E1F-901A-E91BDDBECA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2509" y="425401"/>
            <a:ext cx="11799093" cy="2615716"/>
          </a:xfrm>
        </p:spPr>
        <p:txBody>
          <a:bodyPr>
            <a:normAutofit/>
          </a:bodyPr>
          <a:lstStyle/>
          <a:p>
            <a:pPr>
              <a:lnSpc>
                <a:spcPts val="5000"/>
              </a:lnSpc>
            </a:pPr>
            <a:r>
              <a:rPr kumimoji="1" lang="ja-JP" altLang="en-US" sz="3600" dirty="0">
                <a:solidFill>
                  <a:srgbClr val="0000FF"/>
                </a:solidFill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「そうだ。人間を造って、</a:t>
            </a:r>
            <a:br>
              <a:rPr lang="en-US" altLang="ja-JP" sz="3600" dirty="0">
                <a:solidFill>
                  <a:srgbClr val="0000FF"/>
                </a:solidFill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</a:br>
            <a:r>
              <a:rPr kumimoji="1" lang="ja-JP" altLang="en-US" sz="3600" dirty="0">
                <a:solidFill>
                  <a:srgbClr val="0000FF"/>
                </a:solidFill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その人間達がお互いにたすけ合って</a:t>
            </a:r>
            <a:br>
              <a:rPr kumimoji="1" lang="en-US" altLang="ja-JP" sz="3600" dirty="0">
                <a:solidFill>
                  <a:srgbClr val="0000FF"/>
                </a:solidFill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</a:br>
            <a:r>
              <a:rPr kumimoji="1" lang="ja-JP" altLang="en-US" sz="3600" dirty="0">
                <a:solidFill>
                  <a:srgbClr val="0000FF"/>
                </a:solidFill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仲良く暮らす陽気ぐらしをする</a:t>
            </a:r>
            <a:r>
              <a:rPr lang="ja-JP" altLang="en-US" sz="3600" dirty="0">
                <a:solidFill>
                  <a:srgbClr val="0000FF"/>
                </a:solidFill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の</a:t>
            </a:r>
            <a:r>
              <a:rPr kumimoji="1" lang="ja-JP" altLang="en-US" sz="3600" dirty="0">
                <a:solidFill>
                  <a:srgbClr val="0000FF"/>
                </a:solidFill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を見て、</a:t>
            </a:r>
            <a:br>
              <a:rPr kumimoji="1" lang="en-US" altLang="ja-JP" sz="3600" dirty="0">
                <a:solidFill>
                  <a:srgbClr val="0000FF"/>
                </a:solidFill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</a:br>
            <a:r>
              <a:rPr kumimoji="1" lang="ja-JP" altLang="en-US" sz="3600" dirty="0">
                <a:solidFill>
                  <a:srgbClr val="0000FF"/>
                </a:solidFill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一緒に楽しもう」</a:t>
            </a:r>
          </a:p>
        </p:txBody>
      </p:sp>
      <p:pic>
        <p:nvPicPr>
          <p:cNvPr id="8" name="図 7" descr="図形, 矢印&#10;&#10;自動的に生成された説明">
            <a:extLst>
              <a:ext uri="{FF2B5EF4-FFF2-40B4-BE49-F238E27FC236}">
                <a16:creationId xmlns:a16="http://schemas.microsoft.com/office/drawing/2014/main" id="{A14DA0D3-AE12-5476-FB83-017649E68E3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105472" y="3089978"/>
            <a:ext cx="1012218" cy="785813"/>
          </a:xfrm>
          <a:prstGeom prst="rect">
            <a:avLst/>
          </a:prstGeo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37491A14-B259-8542-D057-3457D67E5C93}"/>
              </a:ext>
            </a:extLst>
          </p:cNvPr>
          <p:cNvSpPr txBox="1"/>
          <p:nvPr/>
        </p:nvSpPr>
        <p:spPr>
          <a:xfrm>
            <a:off x="532509" y="4161978"/>
            <a:ext cx="11799093" cy="19745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5000"/>
              </a:lnSpc>
            </a:pPr>
            <a:r>
              <a:rPr kumimoji="1" lang="ja-JP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j-cs"/>
              </a:rPr>
              <a:t>親神様のこの思い</a:t>
            </a:r>
            <a:r>
              <a:rPr lang="ja-JP" altLang="en-US" sz="3600" noProof="0" dirty="0">
                <a:solidFill>
                  <a:prstClr val="black"/>
                </a:solidFill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j-cs"/>
              </a:rPr>
              <a:t>が</a:t>
            </a:r>
            <a:r>
              <a:rPr kumimoji="1" lang="ja-JP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j-cs"/>
              </a:rPr>
              <a:t>すべての元</a:t>
            </a:r>
            <a:r>
              <a:rPr kumimoji="1" lang="ja-JP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j-cs"/>
              </a:rPr>
              <a:t>であり、</a:t>
            </a:r>
            <a:br>
              <a:rPr kumimoji="1" lang="en-US" altLang="ja-JP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j-cs"/>
              </a:rPr>
            </a:br>
            <a:r>
              <a:rPr kumimoji="1" lang="ja-JP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j-cs"/>
              </a:rPr>
              <a:t>今の私達につながる</a:t>
            </a:r>
            <a:r>
              <a:rPr kumimoji="1" lang="ja-JP" alt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j-cs"/>
              </a:rPr>
              <a:t>大切な</a:t>
            </a:r>
            <a:r>
              <a:rPr kumimoji="1" lang="ja-JP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j-cs"/>
              </a:rPr>
              <a:t>元の思い</a:t>
            </a:r>
            <a:br>
              <a:rPr kumimoji="1" lang="en-US" altLang="ja-JP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j-cs"/>
              </a:rPr>
            </a:br>
            <a:r>
              <a:rPr kumimoji="1" lang="ja-JP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j-cs"/>
              </a:rPr>
              <a:t>なのです</a:t>
            </a:r>
            <a:endParaRPr lang="ja-JP" altLang="en-US" sz="1400" dirty="0"/>
          </a:p>
        </p:txBody>
      </p:sp>
      <p:pic>
        <p:nvPicPr>
          <p:cNvPr id="6" name="オーディオ 5">
            <a:hlinkClick r:id="" action="ppaction://media"/>
            <a:extLst>
              <a:ext uri="{FF2B5EF4-FFF2-40B4-BE49-F238E27FC236}">
                <a16:creationId xmlns:a16="http://schemas.microsoft.com/office/drawing/2014/main" id="{18451B1F-1B86-3C89-AC62-4BCFF208C9B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93948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426"/>
    </mc:Choice>
    <mc:Fallback>
      <p:transition spd="slow" advTm="244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C68ED66-C790-64CD-3EDF-569E5D62B0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2206" y="203614"/>
            <a:ext cx="11427619" cy="1471614"/>
          </a:xfrm>
        </p:spPr>
        <p:txBody>
          <a:bodyPr>
            <a:normAutofit/>
          </a:bodyPr>
          <a:lstStyle/>
          <a:p>
            <a:pPr>
              <a:lnSpc>
                <a:spcPts val="5000"/>
              </a:lnSpc>
            </a:pPr>
            <a:r>
              <a:rPr kumimoji="1" lang="ja-JP" altLang="en-US" sz="3600" dirty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そこから、この世界と人間を造られる</a:t>
            </a:r>
            <a:br>
              <a:rPr kumimoji="1" lang="en-US" altLang="ja-JP" sz="3600" dirty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</a:br>
            <a:r>
              <a:rPr kumimoji="1" lang="ja-JP" altLang="en-US" sz="3600" dirty="0">
                <a:solidFill>
                  <a:srgbClr val="FF0000"/>
                </a:solidFill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親神様のご苦心</a:t>
            </a:r>
            <a:r>
              <a:rPr kumimoji="1" lang="ja-JP" altLang="en-US" sz="3600" dirty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が始まりました</a:t>
            </a: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D47665A4-289B-949B-875F-434FA1607B58}"/>
              </a:ext>
            </a:extLst>
          </p:cNvPr>
          <p:cNvSpPr txBox="1"/>
          <p:nvPr/>
        </p:nvSpPr>
        <p:spPr>
          <a:xfrm>
            <a:off x="532206" y="3472840"/>
            <a:ext cx="11659794" cy="12923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5000"/>
              </a:lnSpc>
            </a:pPr>
            <a:r>
              <a:rPr kumimoji="1" lang="ja-JP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j-cs"/>
              </a:rPr>
              <a:t>そして、長い、長い年月をかけて人間を造られ、</a:t>
            </a:r>
            <a:br>
              <a:rPr kumimoji="1" lang="en-US" altLang="ja-JP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j-cs"/>
              </a:rPr>
            </a:br>
            <a:r>
              <a:rPr kumimoji="1" lang="ja-JP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j-cs"/>
              </a:rPr>
              <a:t>今の私達</a:t>
            </a:r>
            <a:r>
              <a:rPr kumimoji="1" lang="ja-JP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j-cs"/>
              </a:rPr>
              <a:t>へとつながっているのです</a:t>
            </a:r>
            <a:endParaRPr lang="ja-JP" altLang="en-US" sz="1600" dirty="0">
              <a:latin typeface="HGS創英角ｺﾞｼｯｸUB" panose="020B0900000000000000" pitchFamily="50" charset="-128"/>
              <a:ea typeface="HGS創英角ｺﾞｼｯｸUB" panose="020B0900000000000000" pitchFamily="50" charset="-128"/>
            </a:endParaRPr>
          </a:p>
        </p:txBody>
      </p:sp>
      <p:pic>
        <p:nvPicPr>
          <p:cNvPr id="5" name="図 4" descr="輸送, 飛行機 が含まれている画像&#10;&#10;自動的に生成された説明">
            <a:extLst>
              <a:ext uri="{FF2B5EF4-FFF2-40B4-BE49-F238E27FC236}">
                <a16:creationId xmlns:a16="http://schemas.microsoft.com/office/drawing/2014/main" id="{AAB407F5-965A-653C-3439-787384C2FD7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479" y="1976723"/>
            <a:ext cx="1964621" cy="1047798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C415B1C7-4752-EF98-9753-92D69DD3D50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417800" y="1827981"/>
            <a:ext cx="1526695" cy="1479720"/>
          </a:xfrm>
          <a:prstGeom prst="rect">
            <a:avLst/>
          </a:prstGeom>
        </p:spPr>
      </p:pic>
      <p:pic>
        <p:nvPicPr>
          <p:cNvPr id="9" name="図 8" descr="鳥の顔の絵&#10;&#10;低い精度で自動的に生成された説明">
            <a:extLst>
              <a:ext uri="{FF2B5EF4-FFF2-40B4-BE49-F238E27FC236}">
                <a16:creationId xmlns:a16="http://schemas.microsoft.com/office/drawing/2014/main" id="{41C13C19-1FDF-7713-3588-3FD8584D019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5970" y="1824716"/>
            <a:ext cx="1543489" cy="1498636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FBCA44FB-47C7-F841-B351-CAE17D36B60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5606" y="1542148"/>
            <a:ext cx="2296470" cy="1750813"/>
          </a:xfrm>
          <a:prstGeom prst="rect">
            <a:avLst/>
          </a:prstGeom>
        </p:spPr>
      </p:pic>
      <p:pic>
        <p:nvPicPr>
          <p:cNvPr id="13" name="図 12" descr="挿絵, 時計 が含まれている画像&#10;&#10;自動的に生成された説明">
            <a:extLst>
              <a:ext uri="{FF2B5EF4-FFF2-40B4-BE49-F238E27FC236}">
                <a16:creationId xmlns:a16="http://schemas.microsoft.com/office/drawing/2014/main" id="{98B47B01-D84C-86E9-FCE9-F2DC972902D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6392" y="4815047"/>
            <a:ext cx="4879056" cy="1923100"/>
          </a:xfrm>
          <a:prstGeom prst="rect">
            <a:avLst/>
          </a:prstGeom>
        </p:spPr>
      </p:pic>
      <p:pic>
        <p:nvPicPr>
          <p:cNvPr id="8" name="オーディオ 7">
            <a:hlinkClick r:id="" action="ppaction://media"/>
            <a:extLst>
              <a:ext uri="{FF2B5EF4-FFF2-40B4-BE49-F238E27FC236}">
                <a16:creationId xmlns:a16="http://schemas.microsoft.com/office/drawing/2014/main" id="{F8E3DEC8-ADE0-0E4A-B72D-F4CE8DC6F4E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684161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864"/>
    </mc:Choice>
    <mc:Fallback>
      <p:transition spd="slow" advTm="188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8|1.7|4.7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9|4.8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8|1.3|3.2|2.5|3.7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|6.3|3.4|9.7|1|6.9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|14.2|1.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3|9.1|1.1|13.9|1.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|1|6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5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7|3.7|3.4|2.8|1.1|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7|1.7|0.9|3.2|3.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2|10.7|4.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|2.8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9|1.3|1.4|1.3|1.3|5.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3|1.3|8.6|1.1"/>
</p:tagLst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GradientVTI">
  <a:themeElements>
    <a:clrScheme name="Gradient">
      <a:dk1>
        <a:sysClr val="windowText" lastClr="000000"/>
      </a:dk1>
      <a:lt1>
        <a:sysClr val="window" lastClr="FFFFFF"/>
      </a:lt1>
      <a:dk2>
        <a:srgbClr val="10013F"/>
      </a:dk2>
      <a:lt2>
        <a:srgbClr val="F2F0FF"/>
      </a:lt2>
      <a:accent1>
        <a:srgbClr val="814DFF"/>
      </a:accent1>
      <a:accent2>
        <a:srgbClr val="243FFF"/>
      </a:accent2>
      <a:accent3>
        <a:srgbClr val="FF83B6"/>
      </a:accent3>
      <a:accent4>
        <a:srgbClr val="FF9022"/>
      </a:accent4>
      <a:accent5>
        <a:srgbClr val="FF1F85"/>
      </a:accent5>
      <a:accent6>
        <a:srgbClr val="1A98FF"/>
      </a:accent6>
      <a:hlink>
        <a:srgbClr val="0563C1"/>
      </a:hlink>
      <a:folHlink>
        <a:srgbClr val="954F72"/>
      </a:folHlink>
    </a:clrScheme>
    <a:fontScheme name="Univers">
      <a:majorFont>
        <a:latin typeface="Meiryo"/>
        <a:ea typeface=""/>
        <a:cs typeface=""/>
      </a:majorFont>
      <a:minorFont>
        <a:latin typeface="Meiry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radientVTI" id="{605F9078-86F9-4258-A3E1-F8EFF02AE8CC}" vid="{4848699B-BB01-41E3-9EC4-3D97DFE5292B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839</TotalTime>
  <Words>766</Words>
  <Application>Microsoft Office PowerPoint</Application>
  <PresentationFormat>ワイド画面</PresentationFormat>
  <Paragraphs>85</Paragraphs>
  <Slides>18</Slides>
  <Notes>0</Notes>
  <HiddenSlides>0</HiddenSlides>
  <MMClips>18</MMClips>
  <ScaleCrop>false</ScaleCrop>
  <HeadingPairs>
    <vt:vector size="6" baseType="variant">
      <vt:variant>
        <vt:lpstr>使用されているフォント</vt:lpstr>
      </vt:variant>
      <vt:variant>
        <vt:i4>7</vt:i4>
      </vt:variant>
      <vt:variant>
        <vt:lpstr>テーマ</vt:lpstr>
      </vt:variant>
      <vt:variant>
        <vt:i4>2</vt:i4>
      </vt:variant>
      <vt:variant>
        <vt:lpstr>スライド タイトル</vt:lpstr>
      </vt:variant>
      <vt:variant>
        <vt:i4>18</vt:i4>
      </vt:variant>
    </vt:vector>
  </HeadingPairs>
  <TitlesOfParts>
    <vt:vector size="27" baseType="lpstr">
      <vt:lpstr>HGP創英角ｺﾞｼｯｸUB</vt:lpstr>
      <vt:lpstr>HGS創英角ｺﾞｼｯｸUB</vt:lpstr>
      <vt:lpstr>HG創英角ｺﾞｼｯｸUB</vt:lpstr>
      <vt:lpstr>Meiryo</vt:lpstr>
      <vt:lpstr>游ゴシック</vt:lpstr>
      <vt:lpstr>游ゴシック Light</vt:lpstr>
      <vt:lpstr>Arial</vt:lpstr>
      <vt:lpstr>Office テーマ</vt:lpstr>
      <vt:lpstr>GradientVTI</vt:lpstr>
      <vt:lpstr>元なる思召を 伝え広めるために </vt:lpstr>
      <vt:lpstr>PowerPoint プレゼンテーション</vt:lpstr>
      <vt:lpstr>だって今日も生きている！</vt:lpstr>
      <vt:lpstr>PowerPoint プレゼンテーション</vt:lpstr>
      <vt:lpstr>では、皆さんは知っていますか？ この世界と人間ができた大切な 元のお話を</vt:lpstr>
      <vt:lpstr>遠い昔、この世界は 天と地との区別もなく、 すべてのものが入り交じった まるで泥海のようなありさまでした</vt:lpstr>
      <vt:lpstr>そんな状態を 親神様がご覧になられて、 「何とも味気ないなあ」と思われ、 次のようなことを思いつかれたのです</vt:lpstr>
      <vt:lpstr>「そうだ。人間を造って、 その人間達がお互いにたすけ合って 仲良く暮らす陽気ぐらしをするのを見て、 一緒に楽しもう」</vt:lpstr>
      <vt:lpstr>そこから、この世界と人間を造られる 親神様のご苦心が始まりました</vt:lpstr>
      <vt:lpstr>親神様の思い 「人間が陽気ぐらしをするのを見て 一緒に楽しもう」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教祖から教えていただいて、 幸せへと続く道を知っている私達が 元を伝え、この教えを一人でも 多くの人に広めること</vt:lpstr>
      <vt:lpstr>PowerPoint プレゼンテーション</vt:lpstr>
      <vt:lpstr> 元なる思召を 伝え広めるために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元を伝える</dc:title>
  <dc:creator>shumitakakonami@yahoo.co.jp</dc:creator>
  <cp:lastModifiedBy>shumitakakonami@yahoo.co.jp</cp:lastModifiedBy>
  <cp:revision>80</cp:revision>
  <cp:lastPrinted>2022-09-17T00:22:55Z</cp:lastPrinted>
  <dcterms:created xsi:type="dcterms:W3CDTF">2022-09-08T10:08:12Z</dcterms:created>
  <dcterms:modified xsi:type="dcterms:W3CDTF">2022-12-10T23:41:34Z</dcterms:modified>
</cp:coreProperties>
</file>